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82" r:id="rId3"/>
    <p:sldId id="315" r:id="rId4"/>
    <p:sldId id="316" r:id="rId5"/>
    <p:sldId id="317" r:id="rId6"/>
    <p:sldId id="318" r:id="rId7"/>
    <p:sldId id="309" r:id="rId8"/>
    <p:sldId id="310" r:id="rId9"/>
    <p:sldId id="307" r:id="rId10"/>
    <p:sldId id="308" r:id="rId11"/>
    <p:sldId id="313" r:id="rId12"/>
    <p:sldId id="326" r:id="rId13"/>
    <p:sldId id="327" r:id="rId14"/>
    <p:sldId id="292" r:id="rId15"/>
    <p:sldId id="276" r:id="rId16"/>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1" autoAdjust="0"/>
    <p:restoredTop sz="82442" autoAdjust="0"/>
  </p:normalViewPr>
  <p:slideViewPr>
    <p:cSldViewPr snapToGrid="0">
      <p:cViewPr varScale="1">
        <p:scale>
          <a:sx n="95" d="100"/>
          <a:sy n="95" d="100"/>
        </p:scale>
        <p:origin x="1140"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0507E5-A723-4B62-B3D7-F21CE9D31136}" type="doc">
      <dgm:prSet loTypeId="urn:microsoft.com/office/officeart/2005/8/layout/hProcess9" loCatId="process" qsTypeId="urn:microsoft.com/office/officeart/2005/8/quickstyle/simple1" qsCatId="simple" csTypeId="urn:microsoft.com/office/officeart/2005/8/colors/accent1_2" csCatId="accent1" phldr="1"/>
      <dgm:spPr/>
    </dgm:pt>
    <dgm:pt modelId="{7BDC45EF-5414-4135-B5A9-E567F012FB5E}">
      <dgm:prSet phldrT="[Text]"/>
      <dgm:spPr/>
      <dgm:t>
        <a:bodyPr/>
        <a:lstStyle/>
        <a:p>
          <a:r>
            <a:rPr lang="en-GB" dirty="0" smtClean="0"/>
            <a:t>Internet</a:t>
          </a:r>
          <a:endParaRPr lang="en-GB" dirty="0"/>
        </a:p>
      </dgm:t>
    </dgm:pt>
    <dgm:pt modelId="{8E771DF3-4612-4716-96E3-DC38D8308DA8}" type="parTrans" cxnId="{38AEA4BA-F09A-4247-BECD-B181C1D967BC}">
      <dgm:prSet/>
      <dgm:spPr/>
      <dgm:t>
        <a:bodyPr/>
        <a:lstStyle/>
        <a:p>
          <a:endParaRPr lang="en-GB"/>
        </a:p>
      </dgm:t>
    </dgm:pt>
    <dgm:pt modelId="{B5E7F849-7505-4D28-A21E-A88B7B51B29E}" type="sibTrans" cxnId="{38AEA4BA-F09A-4247-BECD-B181C1D967BC}">
      <dgm:prSet/>
      <dgm:spPr/>
      <dgm:t>
        <a:bodyPr/>
        <a:lstStyle/>
        <a:p>
          <a:endParaRPr lang="en-GB"/>
        </a:p>
      </dgm:t>
    </dgm:pt>
    <dgm:pt modelId="{2A0544CB-EF9C-4B4C-AFF2-554FA9B080D6}">
      <dgm:prSet phldrT="[Text]"/>
      <dgm:spPr/>
      <dgm:t>
        <a:bodyPr/>
        <a:lstStyle/>
        <a:p>
          <a:r>
            <a:rPr lang="en-GB" dirty="0" smtClean="0"/>
            <a:t>Online questionnaire </a:t>
          </a:r>
          <a:endParaRPr lang="en-GB" dirty="0"/>
        </a:p>
      </dgm:t>
    </dgm:pt>
    <dgm:pt modelId="{C389E887-A9B3-48D8-A236-CD94F5CAA94F}" type="parTrans" cxnId="{0CD8F348-83D8-424A-9313-271B66346896}">
      <dgm:prSet/>
      <dgm:spPr/>
      <dgm:t>
        <a:bodyPr/>
        <a:lstStyle/>
        <a:p>
          <a:endParaRPr lang="en-GB"/>
        </a:p>
      </dgm:t>
    </dgm:pt>
    <dgm:pt modelId="{0BBF65DE-4CB4-4E87-9FAA-197ADA0FA91C}" type="sibTrans" cxnId="{0CD8F348-83D8-424A-9313-271B66346896}">
      <dgm:prSet/>
      <dgm:spPr/>
      <dgm:t>
        <a:bodyPr/>
        <a:lstStyle/>
        <a:p>
          <a:endParaRPr lang="en-GB"/>
        </a:p>
      </dgm:t>
    </dgm:pt>
    <dgm:pt modelId="{7BF99720-42F9-46C7-A45D-A11E0AF204CA}">
      <dgm:prSet phldrT="[Text]"/>
      <dgm:spPr/>
      <dgm:t>
        <a:bodyPr/>
        <a:lstStyle/>
        <a:p>
          <a:r>
            <a:rPr lang="en-GB" dirty="0" smtClean="0"/>
            <a:t>Short video clip on YouTube website</a:t>
          </a:r>
          <a:endParaRPr lang="en-GB" dirty="0"/>
        </a:p>
      </dgm:t>
    </dgm:pt>
    <dgm:pt modelId="{9D7D0BB5-6220-4021-9E29-C329486D1462}" type="parTrans" cxnId="{BC84BED5-016D-4716-B5A3-AC743CDE973E}">
      <dgm:prSet/>
      <dgm:spPr/>
      <dgm:t>
        <a:bodyPr/>
        <a:lstStyle/>
        <a:p>
          <a:endParaRPr lang="en-GB"/>
        </a:p>
      </dgm:t>
    </dgm:pt>
    <dgm:pt modelId="{6AB83754-7A84-4355-B1D2-5B6184ADD521}" type="sibTrans" cxnId="{BC84BED5-016D-4716-B5A3-AC743CDE973E}">
      <dgm:prSet/>
      <dgm:spPr/>
      <dgm:t>
        <a:bodyPr/>
        <a:lstStyle/>
        <a:p>
          <a:endParaRPr lang="en-GB"/>
        </a:p>
      </dgm:t>
    </dgm:pt>
    <dgm:pt modelId="{B3BD3F93-2AE9-4E88-B3C6-C64A62883A60}" type="pres">
      <dgm:prSet presAssocID="{770507E5-A723-4B62-B3D7-F21CE9D31136}" presName="CompostProcess" presStyleCnt="0">
        <dgm:presLayoutVars>
          <dgm:dir/>
          <dgm:resizeHandles val="exact"/>
        </dgm:presLayoutVars>
      </dgm:prSet>
      <dgm:spPr/>
    </dgm:pt>
    <dgm:pt modelId="{891EDB45-EC16-486C-AD46-64010C61DB3C}" type="pres">
      <dgm:prSet presAssocID="{770507E5-A723-4B62-B3D7-F21CE9D31136}" presName="arrow" presStyleLbl="bgShp" presStyleIdx="0" presStyleCnt="1"/>
      <dgm:spPr>
        <a:solidFill>
          <a:schemeClr val="accent1">
            <a:lumMod val="60000"/>
            <a:lumOff val="40000"/>
          </a:schemeClr>
        </a:solidFill>
      </dgm:spPr>
    </dgm:pt>
    <dgm:pt modelId="{970AFA29-2C5D-46C1-A822-E55F9E5E7E1E}" type="pres">
      <dgm:prSet presAssocID="{770507E5-A723-4B62-B3D7-F21CE9D31136}" presName="linearProcess" presStyleCnt="0"/>
      <dgm:spPr/>
    </dgm:pt>
    <dgm:pt modelId="{891B182B-DCDF-4E5F-A0F0-56B94A1D2CAB}" type="pres">
      <dgm:prSet presAssocID="{7BDC45EF-5414-4135-B5A9-E567F012FB5E}" presName="textNode" presStyleLbl="node1" presStyleIdx="0" presStyleCnt="3">
        <dgm:presLayoutVars>
          <dgm:bulletEnabled val="1"/>
        </dgm:presLayoutVars>
      </dgm:prSet>
      <dgm:spPr/>
      <dgm:t>
        <a:bodyPr/>
        <a:lstStyle/>
        <a:p>
          <a:endParaRPr lang="en-GB"/>
        </a:p>
      </dgm:t>
    </dgm:pt>
    <dgm:pt modelId="{262D6F49-FC5B-4C6D-8673-B28BAC1DCF86}" type="pres">
      <dgm:prSet presAssocID="{B5E7F849-7505-4D28-A21E-A88B7B51B29E}" presName="sibTrans" presStyleCnt="0"/>
      <dgm:spPr/>
    </dgm:pt>
    <dgm:pt modelId="{7C26BC35-3C1F-46CE-B0E7-0E82D59503E6}" type="pres">
      <dgm:prSet presAssocID="{2A0544CB-EF9C-4B4C-AFF2-554FA9B080D6}" presName="textNode" presStyleLbl="node1" presStyleIdx="1" presStyleCnt="3">
        <dgm:presLayoutVars>
          <dgm:bulletEnabled val="1"/>
        </dgm:presLayoutVars>
      </dgm:prSet>
      <dgm:spPr/>
      <dgm:t>
        <a:bodyPr/>
        <a:lstStyle/>
        <a:p>
          <a:endParaRPr lang="en-GB"/>
        </a:p>
      </dgm:t>
    </dgm:pt>
    <dgm:pt modelId="{CA52ED86-65B3-4DED-B74D-A3EFC77442BA}" type="pres">
      <dgm:prSet presAssocID="{0BBF65DE-4CB4-4E87-9FAA-197ADA0FA91C}" presName="sibTrans" presStyleCnt="0"/>
      <dgm:spPr/>
    </dgm:pt>
    <dgm:pt modelId="{4D33A8F0-5F6A-414F-8B59-8188E0F14025}" type="pres">
      <dgm:prSet presAssocID="{7BF99720-42F9-46C7-A45D-A11E0AF204CA}" presName="textNode" presStyleLbl="node1" presStyleIdx="2" presStyleCnt="3">
        <dgm:presLayoutVars>
          <dgm:bulletEnabled val="1"/>
        </dgm:presLayoutVars>
      </dgm:prSet>
      <dgm:spPr/>
      <dgm:t>
        <a:bodyPr/>
        <a:lstStyle/>
        <a:p>
          <a:endParaRPr lang="en-GB"/>
        </a:p>
      </dgm:t>
    </dgm:pt>
  </dgm:ptLst>
  <dgm:cxnLst>
    <dgm:cxn modelId="{BC84BED5-016D-4716-B5A3-AC743CDE973E}" srcId="{770507E5-A723-4B62-B3D7-F21CE9D31136}" destId="{7BF99720-42F9-46C7-A45D-A11E0AF204CA}" srcOrd="2" destOrd="0" parTransId="{9D7D0BB5-6220-4021-9E29-C329486D1462}" sibTransId="{6AB83754-7A84-4355-B1D2-5B6184ADD521}"/>
    <dgm:cxn modelId="{0CD8F348-83D8-424A-9313-271B66346896}" srcId="{770507E5-A723-4B62-B3D7-F21CE9D31136}" destId="{2A0544CB-EF9C-4B4C-AFF2-554FA9B080D6}" srcOrd="1" destOrd="0" parTransId="{C389E887-A9B3-48D8-A236-CD94F5CAA94F}" sibTransId="{0BBF65DE-4CB4-4E87-9FAA-197ADA0FA91C}"/>
    <dgm:cxn modelId="{F38A1B98-992A-4356-B1D6-7DA1DCD5CB0E}" type="presOf" srcId="{7BF99720-42F9-46C7-A45D-A11E0AF204CA}" destId="{4D33A8F0-5F6A-414F-8B59-8188E0F14025}" srcOrd="0" destOrd="0" presId="urn:microsoft.com/office/officeart/2005/8/layout/hProcess9"/>
    <dgm:cxn modelId="{BE659192-7FC3-46E5-9462-DA046FCA02BF}" type="presOf" srcId="{770507E5-A723-4B62-B3D7-F21CE9D31136}" destId="{B3BD3F93-2AE9-4E88-B3C6-C64A62883A60}" srcOrd="0" destOrd="0" presId="urn:microsoft.com/office/officeart/2005/8/layout/hProcess9"/>
    <dgm:cxn modelId="{38AEA4BA-F09A-4247-BECD-B181C1D967BC}" srcId="{770507E5-A723-4B62-B3D7-F21CE9D31136}" destId="{7BDC45EF-5414-4135-B5A9-E567F012FB5E}" srcOrd="0" destOrd="0" parTransId="{8E771DF3-4612-4716-96E3-DC38D8308DA8}" sibTransId="{B5E7F849-7505-4D28-A21E-A88B7B51B29E}"/>
    <dgm:cxn modelId="{56361770-04D5-4313-AA60-1E844FE3ECB7}" type="presOf" srcId="{7BDC45EF-5414-4135-B5A9-E567F012FB5E}" destId="{891B182B-DCDF-4E5F-A0F0-56B94A1D2CAB}" srcOrd="0" destOrd="0" presId="urn:microsoft.com/office/officeart/2005/8/layout/hProcess9"/>
    <dgm:cxn modelId="{9ED67F7B-C76F-47B4-A698-CB425FDFE335}" type="presOf" srcId="{2A0544CB-EF9C-4B4C-AFF2-554FA9B080D6}" destId="{7C26BC35-3C1F-46CE-B0E7-0E82D59503E6}" srcOrd="0" destOrd="0" presId="urn:microsoft.com/office/officeart/2005/8/layout/hProcess9"/>
    <dgm:cxn modelId="{C5F52D6C-D8D0-4299-8D65-3C7730DD7B31}" type="presParOf" srcId="{B3BD3F93-2AE9-4E88-B3C6-C64A62883A60}" destId="{891EDB45-EC16-486C-AD46-64010C61DB3C}" srcOrd="0" destOrd="0" presId="urn:microsoft.com/office/officeart/2005/8/layout/hProcess9"/>
    <dgm:cxn modelId="{E0C0AEDD-D0D9-4D1F-87C6-85C875601976}" type="presParOf" srcId="{B3BD3F93-2AE9-4E88-B3C6-C64A62883A60}" destId="{970AFA29-2C5D-46C1-A822-E55F9E5E7E1E}" srcOrd="1" destOrd="0" presId="urn:microsoft.com/office/officeart/2005/8/layout/hProcess9"/>
    <dgm:cxn modelId="{5C1F531E-D317-49AF-BDB1-F154B4E2E1E0}" type="presParOf" srcId="{970AFA29-2C5D-46C1-A822-E55F9E5E7E1E}" destId="{891B182B-DCDF-4E5F-A0F0-56B94A1D2CAB}" srcOrd="0" destOrd="0" presId="urn:microsoft.com/office/officeart/2005/8/layout/hProcess9"/>
    <dgm:cxn modelId="{ABD20B62-ACC0-4831-BD67-756403179CEB}" type="presParOf" srcId="{970AFA29-2C5D-46C1-A822-E55F9E5E7E1E}" destId="{262D6F49-FC5B-4C6D-8673-B28BAC1DCF86}" srcOrd="1" destOrd="0" presId="urn:microsoft.com/office/officeart/2005/8/layout/hProcess9"/>
    <dgm:cxn modelId="{1C0F13A7-F774-4FAE-B651-16F4DBF3CAFD}" type="presParOf" srcId="{970AFA29-2C5D-46C1-A822-E55F9E5E7E1E}" destId="{7C26BC35-3C1F-46CE-B0E7-0E82D59503E6}" srcOrd="2" destOrd="0" presId="urn:microsoft.com/office/officeart/2005/8/layout/hProcess9"/>
    <dgm:cxn modelId="{E8F4C8C8-1024-4F39-B004-4F6D1C6BA432}" type="presParOf" srcId="{970AFA29-2C5D-46C1-A822-E55F9E5E7E1E}" destId="{CA52ED86-65B3-4DED-B74D-A3EFC77442BA}" srcOrd="3" destOrd="0" presId="urn:microsoft.com/office/officeart/2005/8/layout/hProcess9"/>
    <dgm:cxn modelId="{45C0E0B9-B4F9-4ADB-AA29-3005B760BBAC}" type="presParOf" srcId="{970AFA29-2C5D-46C1-A822-E55F9E5E7E1E}" destId="{4D33A8F0-5F6A-414F-8B59-8188E0F14025}"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5B3304-C359-4794-92AB-FAA4CDDEA16B}"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24126306-9C48-4A1B-8184-5CBD0AD2030F}">
      <dgm:prSet phldrT="[Text]"/>
      <dgm:spPr/>
      <dgm:t>
        <a:bodyPr/>
        <a:lstStyle/>
        <a:p>
          <a:r>
            <a:rPr lang="en-US" dirty="0" smtClean="0"/>
            <a:t>Researcher</a:t>
          </a:r>
          <a:endParaRPr lang="en-US" dirty="0"/>
        </a:p>
      </dgm:t>
    </dgm:pt>
    <dgm:pt modelId="{0AF48541-A468-4A72-BFB0-6AF17CBD143A}" type="parTrans" cxnId="{EA968225-9965-41EE-9E89-34B7D8CCCA64}">
      <dgm:prSet/>
      <dgm:spPr/>
      <dgm:t>
        <a:bodyPr/>
        <a:lstStyle/>
        <a:p>
          <a:endParaRPr lang="en-US"/>
        </a:p>
      </dgm:t>
    </dgm:pt>
    <dgm:pt modelId="{AB5A294C-7F8A-4854-AEC6-752F5005E188}" type="sibTrans" cxnId="{EA968225-9965-41EE-9E89-34B7D8CCCA64}">
      <dgm:prSet/>
      <dgm:spPr/>
      <dgm:t>
        <a:bodyPr/>
        <a:lstStyle/>
        <a:p>
          <a:endParaRPr lang="en-US"/>
        </a:p>
      </dgm:t>
    </dgm:pt>
    <dgm:pt modelId="{0FD7158E-0F58-41FC-A49B-475C165CD009}">
      <dgm:prSet phldrT="[Text]"/>
      <dgm:spPr/>
      <dgm:t>
        <a:bodyPr/>
        <a:lstStyle/>
        <a:p>
          <a:r>
            <a:rPr lang="en-US" dirty="0" smtClean="0"/>
            <a:t>Drama students</a:t>
          </a:r>
          <a:endParaRPr lang="en-US" dirty="0"/>
        </a:p>
      </dgm:t>
    </dgm:pt>
    <dgm:pt modelId="{FC54A4E8-DBEB-4EB4-9FED-C6B95EFC6883}" type="parTrans" cxnId="{6211D68C-CF27-4D96-BB58-7C45DB6253A0}">
      <dgm:prSet/>
      <dgm:spPr/>
      <dgm:t>
        <a:bodyPr/>
        <a:lstStyle/>
        <a:p>
          <a:endParaRPr lang="en-US"/>
        </a:p>
      </dgm:t>
    </dgm:pt>
    <dgm:pt modelId="{8966C856-212C-443B-9C9F-C8DAB75A2221}" type="sibTrans" cxnId="{6211D68C-CF27-4D96-BB58-7C45DB6253A0}">
      <dgm:prSet/>
      <dgm:spPr/>
      <dgm:t>
        <a:bodyPr/>
        <a:lstStyle/>
        <a:p>
          <a:endParaRPr lang="en-US"/>
        </a:p>
      </dgm:t>
    </dgm:pt>
    <dgm:pt modelId="{BC984A66-E3BF-42EE-ABFF-7D168143B3DE}">
      <dgm:prSet phldrT="[Text]"/>
      <dgm:spPr/>
      <dgm:t>
        <a:bodyPr/>
        <a:lstStyle/>
        <a:p>
          <a:r>
            <a:rPr lang="en-US" dirty="0" smtClean="0"/>
            <a:t>Film maker</a:t>
          </a:r>
          <a:endParaRPr lang="en-US" dirty="0"/>
        </a:p>
      </dgm:t>
    </dgm:pt>
    <dgm:pt modelId="{BC8A9EFB-2D26-4906-9B9E-B9831F781140}" type="parTrans" cxnId="{9C63C459-68F5-46E4-A833-C20BA828A47A}">
      <dgm:prSet/>
      <dgm:spPr/>
      <dgm:t>
        <a:bodyPr/>
        <a:lstStyle/>
        <a:p>
          <a:endParaRPr lang="en-US"/>
        </a:p>
      </dgm:t>
    </dgm:pt>
    <dgm:pt modelId="{59CB5CCB-F968-4D44-80EF-3C7A56F8332C}" type="sibTrans" cxnId="{9C63C459-68F5-46E4-A833-C20BA828A47A}">
      <dgm:prSet/>
      <dgm:spPr/>
      <dgm:t>
        <a:bodyPr/>
        <a:lstStyle/>
        <a:p>
          <a:endParaRPr lang="en-US"/>
        </a:p>
      </dgm:t>
    </dgm:pt>
    <dgm:pt modelId="{71D87B90-CE61-4FC5-858A-2BA4C77255FE}">
      <dgm:prSet/>
      <dgm:spPr/>
      <dgm:t>
        <a:bodyPr/>
        <a:lstStyle/>
        <a:p>
          <a:r>
            <a:rPr lang="en-GB" smtClean="0"/>
            <a:t>Writing a fictionalised case study scenario </a:t>
          </a:r>
          <a:endParaRPr lang="en-GB"/>
        </a:p>
      </dgm:t>
    </dgm:pt>
    <dgm:pt modelId="{440F8C67-03BF-43D0-91C0-6391CEE82AE4}" type="parTrans" cxnId="{3336FF53-9C58-47AD-9908-B8104A64C530}">
      <dgm:prSet/>
      <dgm:spPr/>
      <dgm:t>
        <a:bodyPr/>
        <a:lstStyle/>
        <a:p>
          <a:endParaRPr lang="en-US"/>
        </a:p>
      </dgm:t>
    </dgm:pt>
    <dgm:pt modelId="{9E454999-D7D9-48D6-A469-832D85A962AC}" type="sibTrans" cxnId="{3336FF53-9C58-47AD-9908-B8104A64C530}">
      <dgm:prSet/>
      <dgm:spPr/>
      <dgm:t>
        <a:bodyPr/>
        <a:lstStyle/>
        <a:p>
          <a:endParaRPr lang="en-US"/>
        </a:p>
      </dgm:t>
    </dgm:pt>
    <dgm:pt modelId="{9DD72B03-B11E-4E86-8FAF-5EDD897D443B}">
      <dgm:prSet/>
      <dgm:spPr/>
      <dgm:t>
        <a:bodyPr/>
        <a:lstStyle/>
        <a:p>
          <a:r>
            <a:rPr lang="en-GB" smtClean="0"/>
            <a:t>Writing a script for the case study </a:t>
          </a:r>
          <a:endParaRPr lang="en-GB"/>
        </a:p>
      </dgm:t>
    </dgm:pt>
    <dgm:pt modelId="{F0D192A8-0D57-426E-B361-91F873F8685A}" type="parTrans" cxnId="{11D1DD94-3FA5-4ECC-BBAF-A162D391B238}">
      <dgm:prSet/>
      <dgm:spPr/>
      <dgm:t>
        <a:bodyPr/>
        <a:lstStyle/>
        <a:p>
          <a:endParaRPr lang="en-US"/>
        </a:p>
      </dgm:t>
    </dgm:pt>
    <dgm:pt modelId="{530346D9-EE5C-4CF8-86F3-1EA0E5A2206E}" type="sibTrans" cxnId="{11D1DD94-3FA5-4ECC-BBAF-A162D391B238}">
      <dgm:prSet/>
      <dgm:spPr/>
      <dgm:t>
        <a:bodyPr/>
        <a:lstStyle/>
        <a:p>
          <a:endParaRPr lang="en-US"/>
        </a:p>
      </dgm:t>
    </dgm:pt>
    <dgm:pt modelId="{B9AA62B4-3EA0-4A30-8526-C89B0B88BE8F}">
      <dgm:prSet/>
      <dgm:spPr/>
      <dgm:t>
        <a:bodyPr/>
        <a:lstStyle/>
        <a:p>
          <a:r>
            <a:rPr lang="en-GB" smtClean="0"/>
            <a:t>Dramatising the case study </a:t>
          </a:r>
          <a:endParaRPr lang="en-GB"/>
        </a:p>
      </dgm:t>
    </dgm:pt>
    <dgm:pt modelId="{EDB03DD7-B65E-4A92-9917-E22B0AE280C8}" type="parTrans" cxnId="{D9B8F390-B6AE-414A-AC6E-C5BB1AD67E4C}">
      <dgm:prSet/>
      <dgm:spPr/>
      <dgm:t>
        <a:bodyPr/>
        <a:lstStyle/>
        <a:p>
          <a:endParaRPr lang="en-US"/>
        </a:p>
      </dgm:t>
    </dgm:pt>
    <dgm:pt modelId="{EBFBC423-0077-42B8-AFD3-F57F913FDE49}" type="sibTrans" cxnId="{D9B8F390-B6AE-414A-AC6E-C5BB1AD67E4C}">
      <dgm:prSet/>
      <dgm:spPr/>
      <dgm:t>
        <a:bodyPr/>
        <a:lstStyle/>
        <a:p>
          <a:endParaRPr lang="en-US"/>
        </a:p>
      </dgm:t>
    </dgm:pt>
    <dgm:pt modelId="{82690A20-EF63-4B89-A0AD-BFAD6FE2CEDC}">
      <dgm:prSet/>
      <dgm:spPr/>
      <dgm:t>
        <a:bodyPr/>
        <a:lstStyle/>
        <a:p>
          <a:r>
            <a:rPr lang="en-GB" smtClean="0"/>
            <a:t>Filming the dramatisation </a:t>
          </a:r>
          <a:endParaRPr lang="en-GB"/>
        </a:p>
      </dgm:t>
    </dgm:pt>
    <dgm:pt modelId="{064C1243-BE0F-4913-89A4-56EAC8BDEA4A}" type="parTrans" cxnId="{D9D00AE0-7C29-4B52-91ED-E09FF0302345}">
      <dgm:prSet/>
      <dgm:spPr/>
      <dgm:t>
        <a:bodyPr/>
        <a:lstStyle/>
        <a:p>
          <a:endParaRPr lang="en-US"/>
        </a:p>
      </dgm:t>
    </dgm:pt>
    <dgm:pt modelId="{7A25188B-8832-4863-8340-192D06755C87}" type="sibTrans" cxnId="{D9D00AE0-7C29-4B52-91ED-E09FF0302345}">
      <dgm:prSet/>
      <dgm:spPr/>
      <dgm:t>
        <a:bodyPr/>
        <a:lstStyle/>
        <a:p>
          <a:endParaRPr lang="en-US"/>
        </a:p>
      </dgm:t>
    </dgm:pt>
    <dgm:pt modelId="{16B139D0-4456-4F94-979E-496AB4F2B625}">
      <dgm:prSet/>
      <dgm:spPr/>
      <dgm:t>
        <a:bodyPr/>
        <a:lstStyle/>
        <a:p>
          <a:r>
            <a:rPr lang="en-GB" smtClean="0"/>
            <a:t>Editing, uploading the video clip on to YouTube and linking to the online questionnaire </a:t>
          </a:r>
          <a:endParaRPr lang="en-GB"/>
        </a:p>
      </dgm:t>
    </dgm:pt>
    <dgm:pt modelId="{5368D558-BDDB-4F61-A47D-013226398F40}" type="parTrans" cxnId="{6B1BCDB3-34BA-4CD9-AC61-FDA2EAFC80AE}">
      <dgm:prSet/>
      <dgm:spPr/>
      <dgm:t>
        <a:bodyPr/>
        <a:lstStyle/>
        <a:p>
          <a:endParaRPr lang="en-US"/>
        </a:p>
      </dgm:t>
    </dgm:pt>
    <dgm:pt modelId="{3DF6FFFD-F70D-4070-A829-9CDF24A4D7B6}" type="sibTrans" cxnId="{6B1BCDB3-34BA-4CD9-AC61-FDA2EAFC80AE}">
      <dgm:prSet/>
      <dgm:spPr/>
      <dgm:t>
        <a:bodyPr/>
        <a:lstStyle/>
        <a:p>
          <a:endParaRPr lang="en-US"/>
        </a:p>
      </dgm:t>
    </dgm:pt>
    <dgm:pt modelId="{E89CB9C6-499A-4E1E-AC5A-6C26416245E1}">
      <dgm:prSet/>
      <dgm:spPr/>
      <dgm:t>
        <a:bodyPr/>
        <a:lstStyle/>
        <a:p>
          <a:r>
            <a:rPr lang="en-GB" dirty="0" smtClean="0"/>
            <a:t>Writing of the online questionnaire </a:t>
          </a:r>
        </a:p>
      </dgm:t>
    </dgm:pt>
    <dgm:pt modelId="{AF1F0FC3-CD19-4BB8-AD50-C59CFBE11E62}" type="parTrans" cxnId="{D66BE126-DE5A-4F9A-A4E7-869B364A9EBC}">
      <dgm:prSet/>
      <dgm:spPr/>
      <dgm:t>
        <a:bodyPr/>
        <a:lstStyle/>
        <a:p>
          <a:endParaRPr lang="en-US"/>
        </a:p>
      </dgm:t>
    </dgm:pt>
    <dgm:pt modelId="{3351C6BE-B0ED-49E4-A006-9352D5F6150A}" type="sibTrans" cxnId="{D66BE126-DE5A-4F9A-A4E7-869B364A9EBC}">
      <dgm:prSet/>
      <dgm:spPr/>
      <dgm:t>
        <a:bodyPr/>
        <a:lstStyle/>
        <a:p>
          <a:endParaRPr lang="en-US"/>
        </a:p>
      </dgm:t>
    </dgm:pt>
    <dgm:pt modelId="{4271685D-D963-4B8A-8BF6-3A6A0F097E31}" type="pres">
      <dgm:prSet presAssocID="{2A5B3304-C359-4794-92AB-FAA4CDDEA16B}" presName="theList" presStyleCnt="0">
        <dgm:presLayoutVars>
          <dgm:dir/>
          <dgm:animLvl val="lvl"/>
          <dgm:resizeHandles val="exact"/>
        </dgm:presLayoutVars>
      </dgm:prSet>
      <dgm:spPr/>
      <dgm:t>
        <a:bodyPr/>
        <a:lstStyle/>
        <a:p>
          <a:endParaRPr lang="en-US"/>
        </a:p>
      </dgm:t>
    </dgm:pt>
    <dgm:pt modelId="{B9B21BF4-133C-47AF-8FFA-3D3F1FE31334}" type="pres">
      <dgm:prSet presAssocID="{24126306-9C48-4A1B-8184-5CBD0AD2030F}" presName="compNode" presStyleCnt="0"/>
      <dgm:spPr/>
    </dgm:pt>
    <dgm:pt modelId="{4DAAB4A1-4952-4C3C-AC74-6219972C456F}" type="pres">
      <dgm:prSet presAssocID="{24126306-9C48-4A1B-8184-5CBD0AD2030F}" presName="aNode" presStyleLbl="bgShp" presStyleIdx="0" presStyleCnt="3"/>
      <dgm:spPr/>
      <dgm:t>
        <a:bodyPr/>
        <a:lstStyle/>
        <a:p>
          <a:endParaRPr lang="en-US"/>
        </a:p>
      </dgm:t>
    </dgm:pt>
    <dgm:pt modelId="{54C2DA36-681D-421E-93D0-93C76FEA0DA9}" type="pres">
      <dgm:prSet presAssocID="{24126306-9C48-4A1B-8184-5CBD0AD2030F}" presName="textNode" presStyleLbl="bgShp" presStyleIdx="0" presStyleCnt="3"/>
      <dgm:spPr/>
      <dgm:t>
        <a:bodyPr/>
        <a:lstStyle/>
        <a:p>
          <a:endParaRPr lang="en-US"/>
        </a:p>
      </dgm:t>
    </dgm:pt>
    <dgm:pt modelId="{CAAC8B37-56A8-43E6-B319-6AEC973418C5}" type="pres">
      <dgm:prSet presAssocID="{24126306-9C48-4A1B-8184-5CBD0AD2030F}" presName="compChildNode" presStyleCnt="0"/>
      <dgm:spPr/>
    </dgm:pt>
    <dgm:pt modelId="{0254BE10-17B3-40AE-91E5-25F0A133588E}" type="pres">
      <dgm:prSet presAssocID="{24126306-9C48-4A1B-8184-5CBD0AD2030F}" presName="theInnerList" presStyleCnt="0"/>
      <dgm:spPr/>
    </dgm:pt>
    <dgm:pt modelId="{A44B4805-4BE6-4C83-996A-21811B1B8691}" type="pres">
      <dgm:prSet presAssocID="{71D87B90-CE61-4FC5-858A-2BA4C77255FE}" presName="childNode" presStyleLbl="node1" presStyleIdx="0" presStyleCnt="6">
        <dgm:presLayoutVars>
          <dgm:bulletEnabled val="1"/>
        </dgm:presLayoutVars>
      </dgm:prSet>
      <dgm:spPr/>
      <dgm:t>
        <a:bodyPr/>
        <a:lstStyle/>
        <a:p>
          <a:endParaRPr lang="en-US"/>
        </a:p>
      </dgm:t>
    </dgm:pt>
    <dgm:pt modelId="{F80AF010-C64B-4A88-9062-6CAC9DD54900}" type="pres">
      <dgm:prSet presAssocID="{71D87B90-CE61-4FC5-858A-2BA4C77255FE}" presName="aSpace2" presStyleCnt="0"/>
      <dgm:spPr/>
    </dgm:pt>
    <dgm:pt modelId="{22A794B3-5084-4D3B-B031-C8956AB5811E}" type="pres">
      <dgm:prSet presAssocID="{E89CB9C6-499A-4E1E-AC5A-6C26416245E1}" presName="childNode" presStyleLbl="node1" presStyleIdx="1" presStyleCnt="6">
        <dgm:presLayoutVars>
          <dgm:bulletEnabled val="1"/>
        </dgm:presLayoutVars>
      </dgm:prSet>
      <dgm:spPr/>
      <dgm:t>
        <a:bodyPr/>
        <a:lstStyle/>
        <a:p>
          <a:endParaRPr lang="en-US"/>
        </a:p>
      </dgm:t>
    </dgm:pt>
    <dgm:pt modelId="{B0A7AF67-29DA-4C6E-A1D7-BE996C07364D}" type="pres">
      <dgm:prSet presAssocID="{24126306-9C48-4A1B-8184-5CBD0AD2030F}" presName="aSpace" presStyleCnt="0"/>
      <dgm:spPr/>
    </dgm:pt>
    <dgm:pt modelId="{7186AFDE-C503-4543-8598-2E5C15818B75}" type="pres">
      <dgm:prSet presAssocID="{0FD7158E-0F58-41FC-A49B-475C165CD009}" presName="compNode" presStyleCnt="0"/>
      <dgm:spPr/>
    </dgm:pt>
    <dgm:pt modelId="{8FE79EEB-B972-4F27-AD8D-A4489C87DC9E}" type="pres">
      <dgm:prSet presAssocID="{0FD7158E-0F58-41FC-A49B-475C165CD009}" presName="aNode" presStyleLbl="bgShp" presStyleIdx="1" presStyleCnt="3"/>
      <dgm:spPr/>
      <dgm:t>
        <a:bodyPr/>
        <a:lstStyle/>
        <a:p>
          <a:endParaRPr lang="en-US"/>
        </a:p>
      </dgm:t>
    </dgm:pt>
    <dgm:pt modelId="{3E43A506-5D35-4D0E-B038-54E2EA01D961}" type="pres">
      <dgm:prSet presAssocID="{0FD7158E-0F58-41FC-A49B-475C165CD009}" presName="textNode" presStyleLbl="bgShp" presStyleIdx="1" presStyleCnt="3"/>
      <dgm:spPr/>
      <dgm:t>
        <a:bodyPr/>
        <a:lstStyle/>
        <a:p>
          <a:endParaRPr lang="en-US"/>
        </a:p>
      </dgm:t>
    </dgm:pt>
    <dgm:pt modelId="{B93E04B3-C8E7-49C2-95AD-AABED9A7EA51}" type="pres">
      <dgm:prSet presAssocID="{0FD7158E-0F58-41FC-A49B-475C165CD009}" presName="compChildNode" presStyleCnt="0"/>
      <dgm:spPr/>
    </dgm:pt>
    <dgm:pt modelId="{D4C952A8-C9D4-434C-83B4-931683449959}" type="pres">
      <dgm:prSet presAssocID="{0FD7158E-0F58-41FC-A49B-475C165CD009}" presName="theInnerList" presStyleCnt="0"/>
      <dgm:spPr/>
    </dgm:pt>
    <dgm:pt modelId="{6B989D01-002E-470C-ADBA-A0831310E363}" type="pres">
      <dgm:prSet presAssocID="{9DD72B03-B11E-4E86-8FAF-5EDD897D443B}" presName="childNode" presStyleLbl="node1" presStyleIdx="2" presStyleCnt="6">
        <dgm:presLayoutVars>
          <dgm:bulletEnabled val="1"/>
        </dgm:presLayoutVars>
      </dgm:prSet>
      <dgm:spPr/>
      <dgm:t>
        <a:bodyPr/>
        <a:lstStyle/>
        <a:p>
          <a:endParaRPr lang="en-US"/>
        </a:p>
      </dgm:t>
    </dgm:pt>
    <dgm:pt modelId="{53F6B755-4C48-4DEA-9FDC-5AB40D1FD13D}" type="pres">
      <dgm:prSet presAssocID="{9DD72B03-B11E-4E86-8FAF-5EDD897D443B}" presName="aSpace2" presStyleCnt="0"/>
      <dgm:spPr/>
    </dgm:pt>
    <dgm:pt modelId="{A1AF365F-78A8-475F-87C9-15CAFE1FCB9F}" type="pres">
      <dgm:prSet presAssocID="{B9AA62B4-3EA0-4A30-8526-C89B0B88BE8F}" presName="childNode" presStyleLbl="node1" presStyleIdx="3" presStyleCnt="6">
        <dgm:presLayoutVars>
          <dgm:bulletEnabled val="1"/>
        </dgm:presLayoutVars>
      </dgm:prSet>
      <dgm:spPr/>
      <dgm:t>
        <a:bodyPr/>
        <a:lstStyle/>
        <a:p>
          <a:endParaRPr lang="en-US"/>
        </a:p>
      </dgm:t>
    </dgm:pt>
    <dgm:pt modelId="{9E9ACF8A-105A-4554-A9F2-10750EA4BE89}" type="pres">
      <dgm:prSet presAssocID="{0FD7158E-0F58-41FC-A49B-475C165CD009}" presName="aSpace" presStyleCnt="0"/>
      <dgm:spPr/>
    </dgm:pt>
    <dgm:pt modelId="{B9E62981-B42D-46F9-A9B5-F286D9C91F39}" type="pres">
      <dgm:prSet presAssocID="{BC984A66-E3BF-42EE-ABFF-7D168143B3DE}" presName="compNode" presStyleCnt="0"/>
      <dgm:spPr/>
    </dgm:pt>
    <dgm:pt modelId="{F300B1F4-6F2D-4506-BBED-5EDBE10A7A2D}" type="pres">
      <dgm:prSet presAssocID="{BC984A66-E3BF-42EE-ABFF-7D168143B3DE}" presName="aNode" presStyleLbl="bgShp" presStyleIdx="2" presStyleCnt="3"/>
      <dgm:spPr/>
      <dgm:t>
        <a:bodyPr/>
        <a:lstStyle/>
        <a:p>
          <a:endParaRPr lang="en-US"/>
        </a:p>
      </dgm:t>
    </dgm:pt>
    <dgm:pt modelId="{5ECB5F49-9EF2-4862-A430-527BEB626F65}" type="pres">
      <dgm:prSet presAssocID="{BC984A66-E3BF-42EE-ABFF-7D168143B3DE}" presName="textNode" presStyleLbl="bgShp" presStyleIdx="2" presStyleCnt="3"/>
      <dgm:spPr/>
      <dgm:t>
        <a:bodyPr/>
        <a:lstStyle/>
        <a:p>
          <a:endParaRPr lang="en-US"/>
        </a:p>
      </dgm:t>
    </dgm:pt>
    <dgm:pt modelId="{EEB311BD-6B3B-4893-8DBE-ADAD5D236F85}" type="pres">
      <dgm:prSet presAssocID="{BC984A66-E3BF-42EE-ABFF-7D168143B3DE}" presName="compChildNode" presStyleCnt="0"/>
      <dgm:spPr/>
    </dgm:pt>
    <dgm:pt modelId="{26F96041-8FF5-4174-950C-3860ABC1498A}" type="pres">
      <dgm:prSet presAssocID="{BC984A66-E3BF-42EE-ABFF-7D168143B3DE}" presName="theInnerList" presStyleCnt="0"/>
      <dgm:spPr/>
    </dgm:pt>
    <dgm:pt modelId="{D4BC2EAD-DE5E-4103-AA04-4C65F3D3BE0F}" type="pres">
      <dgm:prSet presAssocID="{82690A20-EF63-4B89-A0AD-BFAD6FE2CEDC}" presName="childNode" presStyleLbl="node1" presStyleIdx="4" presStyleCnt="6">
        <dgm:presLayoutVars>
          <dgm:bulletEnabled val="1"/>
        </dgm:presLayoutVars>
      </dgm:prSet>
      <dgm:spPr/>
      <dgm:t>
        <a:bodyPr/>
        <a:lstStyle/>
        <a:p>
          <a:endParaRPr lang="en-US"/>
        </a:p>
      </dgm:t>
    </dgm:pt>
    <dgm:pt modelId="{1DD8D0E5-EAE0-410B-B31E-B51DB7946FEC}" type="pres">
      <dgm:prSet presAssocID="{82690A20-EF63-4B89-A0AD-BFAD6FE2CEDC}" presName="aSpace2" presStyleCnt="0"/>
      <dgm:spPr/>
    </dgm:pt>
    <dgm:pt modelId="{39A71AE6-B4D1-4D38-9823-C4B29EDC4E89}" type="pres">
      <dgm:prSet presAssocID="{16B139D0-4456-4F94-979E-496AB4F2B625}" presName="childNode" presStyleLbl="node1" presStyleIdx="5" presStyleCnt="6">
        <dgm:presLayoutVars>
          <dgm:bulletEnabled val="1"/>
        </dgm:presLayoutVars>
      </dgm:prSet>
      <dgm:spPr/>
      <dgm:t>
        <a:bodyPr/>
        <a:lstStyle/>
        <a:p>
          <a:endParaRPr lang="en-US"/>
        </a:p>
      </dgm:t>
    </dgm:pt>
  </dgm:ptLst>
  <dgm:cxnLst>
    <dgm:cxn modelId="{9C63C459-68F5-46E4-A833-C20BA828A47A}" srcId="{2A5B3304-C359-4794-92AB-FAA4CDDEA16B}" destId="{BC984A66-E3BF-42EE-ABFF-7D168143B3DE}" srcOrd="2" destOrd="0" parTransId="{BC8A9EFB-2D26-4906-9B9E-B9831F781140}" sibTransId="{59CB5CCB-F968-4D44-80EF-3C7A56F8332C}"/>
    <dgm:cxn modelId="{11D1DD94-3FA5-4ECC-BBAF-A162D391B238}" srcId="{0FD7158E-0F58-41FC-A49B-475C165CD009}" destId="{9DD72B03-B11E-4E86-8FAF-5EDD897D443B}" srcOrd="0" destOrd="0" parTransId="{F0D192A8-0D57-426E-B361-91F873F8685A}" sibTransId="{530346D9-EE5C-4CF8-86F3-1EA0E5A2206E}"/>
    <dgm:cxn modelId="{3336FF53-9C58-47AD-9908-B8104A64C530}" srcId="{24126306-9C48-4A1B-8184-5CBD0AD2030F}" destId="{71D87B90-CE61-4FC5-858A-2BA4C77255FE}" srcOrd="0" destOrd="0" parTransId="{440F8C67-03BF-43D0-91C0-6391CEE82AE4}" sibTransId="{9E454999-D7D9-48D6-A469-832D85A962AC}"/>
    <dgm:cxn modelId="{FD750CBF-F01F-4BDC-8C62-41A2A365D785}" type="presOf" srcId="{BC984A66-E3BF-42EE-ABFF-7D168143B3DE}" destId="{F300B1F4-6F2D-4506-BBED-5EDBE10A7A2D}" srcOrd="0" destOrd="0" presId="urn:microsoft.com/office/officeart/2005/8/layout/lProcess2"/>
    <dgm:cxn modelId="{D9D00AE0-7C29-4B52-91ED-E09FF0302345}" srcId="{BC984A66-E3BF-42EE-ABFF-7D168143B3DE}" destId="{82690A20-EF63-4B89-A0AD-BFAD6FE2CEDC}" srcOrd="0" destOrd="0" parTransId="{064C1243-BE0F-4913-89A4-56EAC8BDEA4A}" sibTransId="{7A25188B-8832-4863-8340-192D06755C87}"/>
    <dgm:cxn modelId="{6449B145-A876-42CD-913D-69F573D29EA7}" type="presOf" srcId="{0FD7158E-0F58-41FC-A49B-475C165CD009}" destId="{3E43A506-5D35-4D0E-B038-54E2EA01D961}" srcOrd="1" destOrd="0" presId="urn:microsoft.com/office/officeart/2005/8/layout/lProcess2"/>
    <dgm:cxn modelId="{BBE667D2-5EB8-4294-87B1-783315A5C75E}" type="presOf" srcId="{24126306-9C48-4A1B-8184-5CBD0AD2030F}" destId="{54C2DA36-681D-421E-93D0-93C76FEA0DA9}" srcOrd="1" destOrd="0" presId="urn:microsoft.com/office/officeart/2005/8/layout/lProcess2"/>
    <dgm:cxn modelId="{4047FD23-EE58-470E-BB51-19597FF0D7CA}" type="presOf" srcId="{0FD7158E-0F58-41FC-A49B-475C165CD009}" destId="{8FE79EEB-B972-4F27-AD8D-A4489C87DC9E}" srcOrd="0" destOrd="0" presId="urn:microsoft.com/office/officeart/2005/8/layout/lProcess2"/>
    <dgm:cxn modelId="{546446C7-1BE4-4468-95A7-7750EFF9BC63}" type="presOf" srcId="{E89CB9C6-499A-4E1E-AC5A-6C26416245E1}" destId="{22A794B3-5084-4D3B-B031-C8956AB5811E}" srcOrd="0" destOrd="0" presId="urn:microsoft.com/office/officeart/2005/8/layout/lProcess2"/>
    <dgm:cxn modelId="{5C6FFC4C-3477-4152-A112-9AF1FFA4C0D9}" type="presOf" srcId="{2A5B3304-C359-4794-92AB-FAA4CDDEA16B}" destId="{4271685D-D963-4B8A-8BF6-3A6A0F097E31}" srcOrd="0" destOrd="0" presId="urn:microsoft.com/office/officeart/2005/8/layout/lProcess2"/>
    <dgm:cxn modelId="{8CB54C4D-AC11-488B-BAB4-CEF5D6F83C0E}" type="presOf" srcId="{71D87B90-CE61-4FC5-858A-2BA4C77255FE}" destId="{A44B4805-4BE6-4C83-996A-21811B1B8691}" srcOrd="0" destOrd="0" presId="urn:microsoft.com/office/officeart/2005/8/layout/lProcess2"/>
    <dgm:cxn modelId="{6211D68C-CF27-4D96-BB58-7C45DB6253A0}" srcId="{2A5B3304-C359-4794-92AB-FAA4CDDEA16B}" destId="{0FD7158E-0F58-41FC-A49B-475C165CD009}" srcOrd="1" destOrd="0" parTransId="{FC54A4E8-DBEB-4EB4-9FED-C6B95EFC6883}" sibTransId="{8966C856-212C-443B-9C9F-C8DAB75A2221}"/>
    <dgm:cxn modelId="{D66BE126-DE5A-4F9A-A4E7-869B364A9EBC}" srcId="{24126306-9C48-4A1B-8184-5CBD0AD2030F}" destId="{E89CB9C6-499A-4E1E-AC5A-6C26416245E1}" srcOrd="1" destOrd="0" parTransId="{AF1F0FC3-CD19-4BB8-AD50-C59CFBE11E62}" sibTransId="{3351C6BE-B0ED-49E4-A006-9352D5F6150A}"/>
    <dgm:cxn modelId="{D9B8F390-B6AE-414A-AC6E-C5BB1AD67E4C}" srcId="{0FD7158E-0F58-41FC-A49B-475C165CD009}" destId="{B9AA62B4-3EA0-4A30-8526-C89B0B88BE8F}" srcOrd="1" destOrd="0" parTransId="{EDB03DD7-B65E-4A92-9917-E22B0AE280C8}" sibTransId="{EBFBC423-0077-42B8-AFD3-F57F913FDE49}"/>
    <dgm:cxn modelId="{4DFE2EC8-13F9-44F1-862B-DBA1E96F9131}" type="presOf" srcId="{9DD72B03-B11E-4E86-8FAF-5EDD897D443B}" destId="{6B989D01-002E-470C-ADBA-A0831310E363}" srcOrd="0" destOrd="0" presId="urn:microsoft.com/office/officeart/2005/8/layout/lProcess2"/>
    <dgm:cxn modelId="{EA968225-9965-41EE-9E89-34B7D8CCCA64}" srcId="{2A5B3304-C359-4794-92AB-FAA4CDDEA16B}" destId="{24126306-9C48-4A1B-8184-5CBD0AD2030F}" srcOrd="0" destOrd="0" parTransId="{0AF48541-A468-4A72-BFB0-6AF17CBD143A}" sibTransId="{AB5A294C-7F8A-4854-AEC6-752F5005E188}"/>
    <dgm:cxn modelId="{A4A62B95-F298-411C-82AA-2D742532565D}" type="presOf" srcId="{BC984A66-E3BF-42EE-ABFF-7D168143B3DE}" destId="{5ECB5F49-9EF2-4862-A430-527BEB626F65}" srcOrd="1" destOrd="0" presId="urn:microsoft.com/office/officeart/2005/8/layout/lProcess2"/>
    <dgm:cxn modelId="{0C45D744-B569-4B9A-A83A-BE95F603FEFA}" type="presOf" srcId="{24126306-9C48-4A1B-8184-5CBD0AD2030F}" destId="{4DAAB4A1-4952-4C3C-AC74-6219972C456F}" srcOrd="0" destOrd="0" presId="urn:microsoft.com/office/officeart/2005/8/layout/lProcess2"/>
    <dgm:cxn modelId="{7A38AC10-26AB-4EF3-8642-778ABCA2CF03}" type="presOf" srcId="{16B139D0-4456-4F94-979E-496AB4F2B625}" destId="{39A71AE6-B4D1-4D38-9823-C4B29EDC4E89}" srcOrd="0" destOrd="0" presId="urn:microsoft.com/office/officeart/2005/8/layout/lProcess2"/>
    <dgm:cxn modelId="{E0DD3D9E-99CF-4D6E-8D58-ED300FE66F78}" type="presOf" srcId="{B9AA62B4-3EA0-4A30-8526-C89B0B88BE8F}" destId="{A1AF365F-78A8-475F-87C9-15CAFE1FCB9F}" srcOrd="0" destOrd="0" presId="urn:microsoft.com/office/officeart/2005/8/layout/lProcess2"/>
    <dgm:cxn modelId="{1297DB72-117F-473A-B761-C970F9E43C8D}" type="presOf" srcId="{82690A20-EF63-4B89-A0AD-BFAD6FE2CEDC}" destId="{D4BC2EAD-DE5E-4103-AA04-4C65F3D3BE0F}" srcOrd="0" destOrd="0" presId="urn:microsoft.com/office/officeart/2005/8/layout/lProcess2"/>
    <dgm:cxn modelId="{6B1BCDB3-34BA-4CD9-AC61-FDA2EAFC80AE}" srcId="{BC984A66-E3BF-42EE-ABFF-7D168143B3DE}" destId="{16B139D0-4456-4F94-979E-496AB4F2B625}" srcOrd="1" destOrd="0" parTransId="{5368D558-BDDB-4F61-A47D-013226398F40}" sibTransId="{3DF6FFFD-F70D-4070-A829-9CDF24A4D7B6}"/>
    <dgm:cxn modelId="{8F935954-E02C-445E-93BE-3B4C8206ADAE}" type="presParOf" srcId="{4271685D-D963-4B8A-8BF6-3A6A0F097E31}" destId="{B9B21BF4-133C-47AF-8FFA-3D3F1FE31334}" srcOrd="0" destOrd="0" presId="urn:microsoft.com/office/officeart/2005/8/layout/lProcess2"/>
    <dgm:cxn modelId="{06B33861-0FF7-455F-B31C-275208AA60BE}" type="presParOf" srcId="{B9B21BF4-133C-47AF-8FFA-3D3F1FE31334}" destId="{4DAAB4A1-4952-4C3C-AC74-6219972C456F}" srcOrd="0" destOrd="0" presId="urn:microsoft.com/office/officeart/2005/8/layout/lProcess2"/>
    <dgm:cxn modelId="{84F3BCCA-328B-433C-B873-A13D013D53B2}" type="presParOf" srcId="{B9B21BF4-133C-47AF-8FFA-3D3F1FE31334}" destId="{54C2DA36-681D-421E-93D0-93C76FEA0DA9}" srcOrd="1" destOrd="0" presId="urn:microsoft.com/office/officeart/2005/8/layout/lProcess2"/>
    <dgm:cxn modelId="{AABF0894-76FD-4A47-8D31-8AF39F1E210C}" type="presParOf" srcId="{B9B21BF4-133C-47AF-8FFA-3D3F1FE31334}" destId="{CAAC8B37-56A8-43E6-B319-6AEC973418C5}" srcOrd="2" destOrd="0" presId="urn:microsoft.com/office/officeart/2005/8/layout/lProcess2"/>
    <dgm:cxn modelId="{53C86E26-87E8-4078-9FC2-C58EC9FF4A90}" type="presParOf" srcId="{CAAC8B37-56A8-43E6-B319-6AEC973418C5}" destId="{0254BE10-17B3-40AE-91E5-25F0A133588E}" srcOrd="0" destOrd="0" presId="urn:microsoft.com/office/officeart/2005/8/layout/lProcess2"/>
    <dgm:cxn modelId="{365181D1-3483-4C61-A654-24351B206D99}" type="presParOf" srcId="{0254BE10-17B3-40AE-91E5-25F0A133588E}" destId="{A44B4805-4BE6-4C83-996A-21811B1B8691}" srcOrd="0" destOrd="0" presId="urn:microsoft.com/office/officeart/2005/8/layout/lProcess2"/>
    <dgm:cxn modelId="{88EF6D9B-89E1-4AB2-A3DF-41813C6BCF86}" type="presParOf" srcId="{0254BE10-17B3-40AE-91E5-25F0A133588E}" destId="{F80AF010-C64B-4A88-9062-6CAC9DD54900}" srcOrd="1" destOrd="0" presId="urn:microsoft.com/office/officeart/2005/8/layout/lProcess2"/>
    <dgm:cxn modelId="{DA85EB06-0199-43D4-B50A-235B3482D13B}" type="presParOf" srcId="{0254BE10-17B3-40AE-91E5-25F0A133588E}" destId="{22A794B3-5084-4D3B-B031-C8956AB5811E}" srcOrd="2" destOrd="0" presId="urn:microsoft.com/office/officeart/2005/8/layout/lProcess2"/>
    <dgm:cxn modelId="{C519AF9B-74DB-42BC-95AB-DF5F31579420}" type="presParOf" srcId="{4271685D-D963-4B8A-8BF6-3A6A0F097E31}" destId="{B0A7AF67-29DA-4C6E-A1D7-BE996C07364D}" srcOrd="1" destOrd="0" presId="urn:microsoft.com/office/officeart/2005/8/layout/lProcess2"/>
    <dgm:cxn modelId="{DFA6FA30-BF73-4627-9090-05873292B868}" type="presParOf" srcId="{4271685D-D963-4B8A-8BF6-3A6A0F097E31}" destId="{7186AFDE-C503-4543-8598-2E5C15818B75}" srcOrd="2" destOrd="0" presId="urn:microsoft.com/office/officeart/2005/8/layout/lProcess2"/>
    <dgm:cxn modelId="{E436FA9F-0657-4837-BA29-1543E05EFFD9}" type="presParOf" srcId="{7186AFDE-C503-4543-8598-2E5C15818B75}" destId="{8FE79EEB-B972-4F27-AD8D-A4489C87DC9E}" srcOrd="0" destOrd="0" presId="urn:microsoft.com/office/officeart/2005/8/layout/lProcess2"/>
    <dgm:cxn modelId="{A235114C-1C89-4EA3-884E-2FF7770F4304}" type="presParOf" srcId="{7186AFDE-C503-4543-8598-2E5C15818B75}" destId="{3E43A506-5D35-4D0E-B038-54E2EA01D961}" srcOrd="1" destOrd="0" presId="urn:microsoft.com/office/officeart/2005/8/layout/lProcess2"/>
    <dgm:cxn modelId="{23C7B2FA-7A4C-429B-8E50-D4398A6384D4}" type="presParOf" srcId="{7186AFDE-C503-4543-8598-2E5C15818B75}" destId="{B93E04B3-C8E7-49C2-95AD-AABED9A7EA51}" srcOrd="2" destOrd="0" presId="urn:microsoft.com/office/officeart/2005/8/layout/lProcess2"/>
    <dgm:cxn modelId="{93696949-6B42-495A-800A-570F647EA1F3}" type="presParOf" srcId="{B93E04B3-C8E7-49C2-95AD-AABED9A7EA51}" destId="{D4C952A8-C9D4-434C-83B4-931683449959}" srcOrd="0" destOrd="0" presId="urn:microsoft.com/office/officeart/2005/8/layout/lProcess2"/>
    <dgm:cxn modelId="{9CD64EF3-8C0D-4FC2-9F75-DED57C59FDCD}" type="presParOf" srcId="{D4C952A8-C9D4-434C-83B4-931683449959}" destId="{6B989D01-002E-470C-ADBA-A0831310E363}" srcOrd="0" destOrd="0" presId="urn:microsoft.com/office/officeart/2005/8/layout/lProcess2"/>
    <dgm:cxn modelId="{4746F8A5-E096-4060-AD45-A94C605597A1}" type="presParOf" srcId="{D4C952A8-C9D4-434C-83B4-931683449959}" destId="{53F6B755-4C48-4DEA-9FDC-5AB40D1FD13D}" srcOrd="1" destOrd="0" presId="urn:microsoft.com/office/officeart/2005/8/layout/lProcess2"/>
    <dgm:cxn modelId="{03F83763-92A9-4A2F-9AB7-EF0CFCAE1C5E}" type="presParOf" srcId="{D4C952A8-C9D4-434C-83B4-931683449959}" destId="{A1AF365F-78A8-475F-87C9-15CAFE1FCB9F}" srcOrd="2" destOrd="0" presId="urn:microsoft.com/office/officeart/2005/8/layout/lProcess2"/>
    <dgm:cxn modelId="{F41027E7-9A2B-4F70-88CD-13812C4880EF}" type="presParOf" srcId="{4271685D-D963-4B8A-8BF6-3A6A0F097E31}" destId="{9E9ACF8A-105A-4554-A9F2-10750EA4BE89}" srcOrd="3" destOrd="0" presId="urn:microsoft.com/office/officeart/2005/8/layout/lProcess2"/>
    <dgm:cxn modelId="{9FB35820-79FC-4A04-8EC8-44FA6D4A0C83}" type="presParOf" srcId="{4271685D-D963-4B8A-8BF6-3A6A0F097E31}" destId="{B9E62981-B42D-46F9-A9B5-F286D9C91F39}" srcOrd="4" destOrd="0" presId="urn:microsoft.com/office/officeart/2005/8/layout/lProcess2"/>
    <dgm:cxn modelId="{EB02D9F8-FF71-4A02-96B5-9A570F65D98F}" type="presParOf" srcId="{B9E62981-B42D-46F9-A9B5-F286D9C91F39}" destId="{F300B1F4-6F2D-4506-BBED-5EDBE10A7A2D}" srcOrd="0" destOrd="0" presId="urn:microsoft.com/office/officeart/2005/8/layout/lProcess2"/>
    <dgm:cxn modelId="{C3137FCC-BF2C-47DB-8C09-3C1E081B8E31}" type="presParOf" srcId="{B9E62981-B42D-46F9-A9B5-F286D9C91F39}" destId="{5ECB5F49-9EF2-4862-A430-527BEB626F65}" srcOrd="1" destOrd="0" presId="urn:microsoft.com/office/officeart/2005/8/layout/lProcess2"/>
    <dgm:cxn modelId="{7C1BD857-FEA6-4FAB-B1B0-6FCCF8A56F39}" type="presParOf" srcId="{B9E62981-B42D-46F9-A9B5-F286D9C91F39}" destId="{EEB311BD-6B3B-4893-8DBE-ADAD5D236F85}" srcOrd="2" destOrd="0" presId="urn:microsoft.com/office/officeart/2005/8/layout/lProcess2"/>
    <dgm:cxn modelId="{F632908B-F4AE-49CB-8DBB-69E77451E33D}" type="presParOf" srcId="{EEB311BD-6B3B-4893-8DBE-ADAD5D236F85}" destId="{26F96041-8FF5-4174-950C-3860ABC1498A}" srcOrd="0" destOrd="0" presId="urn:microsoft.com/office/officeart/2005/8/layout/lProcess2"/>
    <dgm:cxn modelId="{9CF49176-9B99-4FDA-83F8-84267F7B848E}" type="presParOf" srcId="{26F96041-8FF5-4174-950C-3860ABC1498A}" destId="{D4BC2EAD-DE5E-4103-AA04-4C65F3D3BE0F}" srcOrd="0" destOrd="0" presId="urn:microsoft.com/office/officeart/2005/8/layout/lProcess2"/>
    <dgm:cxn modelId="{71C7F562-7C79-41A6-B9AF-BD59675C61EA}" type="presParOf" srcId="{26F96041-8FF5-4174-950C-3860ABC1498A}" destId="{1DD8D0E5-EAE0-410B-B31E-B51DB7946FEC}" srcOrd="1" destOrd="0" presId="urn:microsoft.com/office/officeart/2005/8/layout/lProcess2"/>
    <dgm:cxn modelId="{15363FBB-639F-4528-BF66-A6338260BFAA}" type="presParOf" srcId="{26F96041-8FF5-4174-950C-3860ABC1498A}" destId="{39A71AE6-B4D1-4D38-9823-C4B29EDC4E89}"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099CC2-9B30-4CB3-890D-8D2EC0989BAD}"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1B13DBCA-1B56-4D75-A5FE-E3E1838A30BA}">
      <dgm:prSet phldrT="[Text]"/>
      <dgm:spPr/>
      <dgm:t>
        <a:bodyPr/>
        <a:lstStyle/>
        <a:p>
          <a:r>
            <a:rPr lang="en-US" b="1" u="sng" dirty="0" smtClean="0"/>
            <a:t>Satisfaction</a:t>
          </a:r>
          <a:r>
            <a:rPr lang="en-US" u="sng" dirty="0" smtClean="0"/>
            <a:t> </a:t>
          </a:r>
          <a:r>
            <a:rPr lang="en-US" dirty="0" smtClean="0"/>
            <a:t>– whether ‘wishes, expectations or needs’ fulfilled </a:t>
          </a:r>
          <a:endParaRPr lang="en-US" dirty="0"/>
        </a:p>
      </dgm:t>
    </dgm:pt>
    <dgm:pt modelId="{14AE4899-62F4-4108-88EA-9C006D1D35B6}" type="parTrans" cxnId="{90FF8841-0E07-4713-B086-F7024F6374AE}">
      <dgm:prSet/>
      <dgm:spPr/>
      <dgm:t>
        <a:bodyPr/>
        <a:lstStyle/>
        <a:p>
          <a:endParaRPr lang="en-US"/>
        </a:p>
      </dgm:t>
    </dgm:pt>
    <dgm:pt modelId="{644214E7-6438-448E-AF64-1201FD73C4EA}" type="sibTrans" cxnId="{90FF8841-0E07-4713-B086-F7024F6374AE}">
      <dgm:prSet/>
      <dgm:spPr/>
      <dgm:t>
        <a:bodyPr/>
        <a:lstStyle/>
        <a:p>
          <a:endParaRPr lang="en-US"/>
        </a:p>
      </dgm:t>
    </dgm:pt>
    <dgm:pt modelId="{95DC8C3B-7C0E-4767-AF71-1A9198A40C35}">
      <dgm:prSet phldrT="[Text]"/>
      <dgm:spPr/>
      <dgm:t>
        <a:bodyPr/>
        <a:lstStyle/>
        <a:p>
          <a:r>
            <a:rPr lang="en-US" b="1" u="sng" dirty="0" smtClean="0"/>
            <a:t>Acceptance</a:t>
          </a:r>
          <a:r>
            <a:rPr lang="en-US" dirty="0" smtClean="0"/>
            <a:t> – whether process was ‘adequate, valid or suitable’</a:t>
          </a:r>
          <a:endParaRPr lang="en-US" dirty="0"/>
        </a:p>
      </dgm:t>
    </dgm:pt>
    <dgm:pt modelId="{3B5DA0A8-F6A7-4412-A340-1916E33C5492}" type="parTrans" cxnId="{3FD1B57D-A575-4B98-B530-1BD7200594FD}">
      <dgm:prSet/>
      <dgm:spPr/>
      <dgm:t>
        <a:bodyPr/>
        <a:lstStyle/>
        <a:p>
          <a:endParaRPr lang="en-US"/>
        </a:p>
      </dgm:t>
    </dgm:pt>
    <dgm:pt modelId="{F9766B12-6556-4190-9135-1CD3B38B519E}" type="sibTrans" cxnId="{3FD1B57D-A575-4B98-B530-1BD7200594FD}">
      <dgm:prSet/>
      <dgm:spPr/>
      <dgm:t>
        <a:bodyPr/>
        <a:lstStyle/>
        <a:p>
          <a:endParaRPr lang="en-US"/>
        </a:p>
      </dgm:t>
    </dgm:pt>
    <dgm:pt modelId="{D5DB9EE8-923B-4F6B-8449-61C05C2A95F0}">
      <dgm:prSet phldrT="[Text]" custT="1"/>
      <dgm:spPr/>
      <dgm:t>
        <a:bodyPr/>
        <a:lstStyle/>
        <a:p>
          <a:r>
            <a:rPr lang="en-US" sz="1800" b="1" dirty="0" smtClean="0"/>
            <a:t>Level of accommodation</a:t>
          </a:r>
          <a:endParaRPr lang="en-US" sz="1800" b="1" dirty="0"/>
        </a:p>
      </dgm:t>
    </dgm:pt>
    <dgm:pt modelId="{B93E8C47-1CBA-4DBA-9E8F-AC948BB4ABD2}" type="parTrans" cxnId="{ABD12E15-8B73-4513-A237-92CFE10AC159}">
      <dgm:prSet/>
      <dgm:spPr/>
      <dgm:t>
        <a:bodyPr/>
        <a:lstStyle/>
        <a:p>
          <a:endParaRPr lang="en-US"/>
        </a:p>
      </dgm:t>
    </dgm:pt>
    <dgm:pt modelId="{8F06A83D-5666-4D9E-A310-6CBE50E8460F}" type="sibTrans" cxnId="{ABD12E15-8B73-4513-A237-92CFE10AC159}">
      <dgm:prSet/>
      <dgm:spPr/>
      <dgm:t>
        <a:bodyPr/>
        <a:lstStyle/>
        <a:p>
          <a:endParaRPr lang="en-US"/>
        </a:p>
      </dgm:t>
    </dgm:pt>
    <dgm:pt modelId="{27B3E0DA-CD1C-46D6-9A8B-6570C1CA5A02}" type="pres">
      <dgm:prSet presAssocID="{53099CC2-9B30-4CB3-890D-8D2EC0989BAD}" presName="linearFlow" presStyleCnt="0">
        <dgm:presLayoutVars>
          <dgm:dir/>
          <dgm:resizeHandles val="exact"/>
        </dgm:presLayoutVars>
      </dgm:prSet>
      <dgm:spPr/>
    </dgm:pt>
    <dgm:pt modelId="{5BB4FCA4-1F3C-43A0-A5BE-8A4FCA626771}" type="pres">
      <dgm:prSet presAssocID="{1B13DBCA-1B56-4D75-A5FE-E3E1838A30BA}" presName="node" presStyleLbl="node1" presStyleIdx="0" presStyleCnt="3">
        <dgm:presLayoutVars>
          <dgm:bulletEnabled val="1"/>
        </dgm:presLayoutVars>
      </dgm:prSet>
      <dgm:spPr/>
      <dgm:t>
        <a:bodyPr/>
        <a:lstStyle/>
        <a:p>
          <a:endParaRPr lang="en-US"/>
        </a:p>
      </dgm:t>
    </dgm:pt>
    <dgm:pt modelId="{F000CE24-932C-439D-9794-9080B70F57C9}" type="pres">
      <dgm:prSet presAssocID="{644214E7-6438-448E-AF64-1201FD73C4EA}" presName="spacerL" presStyleCnt="0"/>
      <dgm:spPr/>
    </dgm:pt>
    <dgm:pt modelId="{25023CF6-EB9E-418A-AEC9-B077A534063A}" type="pres">
      <dgm:prSet presAssocID="{644214E7-6438-448E-AF64-1201FD73C4EA}" presName="sibTrans" presStyleLbl="sibTrans2D1" presStyleIdx="0" presStyleCnt="2"/>
      <dgm:spPr/>
      <dgm:t>
        <a:bodyPr/>
        <a:lstStyle/>
        <a:p>
          <a:endParaRPr lang="en-US"/>
        </a:p>
      </dgm:t>
    </dgm:pt>
    <dgm:pt modelId="{862AA2FB-4EE7-413E-B197-5BAFB7A49BF2}" type="pres">
      <dgm:prSet presAssocID="{644214E7-6438-448E-AF64-1201FD73C4EA}" presName="spacerR" presStyleCnt="0"/>
      <dgm:spPr/>
    </dgm:pt>
    <dgm:pt modelId="{5E0190F4-7E8C-4F5C-95C0-1CF3F4B2C7E6}" type="pres">
      <dgm:prSet presAssocID="{95DC8C3B-7C0E-4767-AF71-1A9198A40C35}" presName="node" presStyleLbl="node1" presStyleIdx="1" presStyleCnt="3">
        <dgm:presLayoutVars>
          <dgm:bulletEnabled val="1"/>
        </dgm:presLayoutVars>
      </dgm:prSet>
      <dgm:spPr/>
      <dgm:t>
        <a:bodyPr/>
        <a:lstStyle/>
        <a:p>
          <a:endParaRPr lang="en-US"/>
        </a:p>
      </dgm:t>
    </dgm:pt>
    <dgm:pt modelId="{1DE35FD2-5252-4FD0-99BF-279B4E821312}" type="pres">
      <dgm:prSet presAssocID="{F9766B12-6556-4190-9135-1CD3B38B519E}" presName="spacerL" presStyleCnt="0"/>
      <dgm:spPr/>
    </dgm:pt>
    <dgm:pt modelId="{D3C33DF8-798F-4FDF-88C6-7AD3B9DD9E02}" type="pres">
      <dgm:prSet presAssocID="{F9766B12-6556-4190-9135-1CD3B38B519E}" presName="sibTrans" presStyleLbl="sibTrans2D1" presStyleIdx="1" presStyleCnt="2"/>
      <dgm:spPr/>
      <dgm:t>
        <a:bodyPr/>
        <a:lstStyle/>
        <a:p>
          <a:endParaRPr lang="en-US"/>
        </a:p>
      </dgm:t>
    </dgm:pt>
    <dgm:pt modelId="{9FBD2B9D-72D8-435F-931E-CAC0AA82DBB3}" type="pres">
      <dgm:prSet presAssocID="{F9766B12-6556-4190-9135-1CD3B38B519E}" presName="spacerR" presStyleCnt="0"/>
      <dgm:spPr/>
    </dgm:pt>
    <dgm:pt modelId="{B3969AB9-A125-4474-A390-CE09CAAD267C}" type="pres">
      <dgm:prSet presAssocID="{D5DB9EE8-923B-4F6B-8449-61C05C2A95F0}" presName="node" presStyleLbl="node1" presStyleIdx="2" presStyleCnt="3" custLinFactNeighborX="-5279">
        <dgm:presLayoutVars>
          <dgm:bulletEnabled val="1"/>
        </dgm:presLayoutVars>
      </dgm:prSet>
      <dgm:spPr/>
      <dgm:t>
        <a:bodyPr/>
        <a:lstStyle/>
        <a:p>
          <a:endParaRPr lang="en-US"/>
        </a:p>
      </dgm:t>
    </dgm:pt>
  </dgm:ptLst>
  <dgm:cxnLst>
    <dgm:cxn modelId="{9ABD6320-00BC-4107-A850-22B0CBC50EA7}" type="presOf" srcId="{1B13DBCA-1B56-4D75-A5FE-E3E1838A30BA}" destId="{5BB4FCA4-1F3C-43A0-A5BE-8A4FCA626771}" srcOrd="0" destOrd="0" presId="urn:microsoft.com/office/officeart/2005/8/layout/equation1"/>
    <dgm:cxn modelId="{4DF8B3B7-0058-4898-B4D6-11448FFEF51B}" type="presOf" srcId="{644214E7-6438-448E-AF64-1201FD73C4EA}" destId="{25023CF6-EB9E-418A-AEC9-B077A534063A}" srcOrd="0" destOrd="0" presId="urn:microsoft.com/office/officeart/2005/8/layout/equation1"/>
    <dgm:cxn modelId="{CCFC3E5B-79CD-46CA-B384-96A27748D95F}" type="presOf" srcId="{F9766B12-6556-4190-9135-1CD3B38B519E}" destId="{D3C33DF8-798F-4FDF-88C6-7AD3B9DD9E02}" srcOrd="0" destOrd="0" presId="urn:microsoft.com/office/officeart/2005/8/layout/equation1"/>
    <dgm:cxn modelId="{AB00342B-FC57-4765-A5FE-AB512FBA5BA1}" type="presOf" srcId="{53099CC2-9B30-4CB3-890D-8D2EC0989BAD}" destId="{27B3E0DA-CD1C-46D6-9A8B-6570C1CA5A02}" srcOrd="0" destOrd="0" presId="urn:microsoft.com/office/officeart/2005/8/layout/equation1"/>
    <dgm:cxn modelId="{010E9ECA-C24B-4387-9A9C-DD94E929CAD2}" type="presOf" srcId="{D5DB9EE8-923B-4F6B-8449-61C05C2A95F0}" destId="{B3969AB9-A125-4474-A390-CE09CAAD267C}" srcOrd="0" destOrd="0" presId="urn:microsoft.com/office/officeart/2005/8/layout/equation1"/>
    <dgm:cxn modelId="{A3968A30-59B0-4F64-9800-4F5161143D80}" type="presOf" srcId="{95DC8C3B-7C0E-4767-AF71-1A9198A40C35}" destId="{5E0190F4-7E8C-4F5C-95C0-1CF3F4B2C7E6}" srcOrd="0" destOrd="0" presId="urn:microsoft.com/office/officeart/2005/8/layout/equation1"/>
    <dgm:cxn modelId="{3FD1B57D-A575-4B98-B530-1BD7200594FD}" srcId="{53099CC2-9B30-4CB3-890D-8D2EC0989BAD}" destId="{95DC8C3B-7C0E-4767-AF71-1A9198A40C35}" srcOrd="1" destOrd="0" parTransId="{3B5DA0A8-F6A7-4412-A340-1916E33C5492}" sibTransId="{F9766B12-6556-4190-9135-1CD3B38B519E}"/>
    <dgm:cxn modelId="{ABD12E15-8B73-4513-A237-92CFE10AC159}" srcId="{53099CC2-9B30-4CB3-890D-8D2EC0989BAD}" destId="{D5DB9EE8-923B-4F6B-8449-61C05C2A95F0}" srcOrd="2" destOrd="0" parTransId="{B93E8C47-1CBA-4DBA-9E8F-AC948BB4ABD2}" sibTransId="{8F06A83D-5666-4D9E-A310-6CBE50E8460F}"/>
    <dgm:cxn modelId="{90FF8841-0E07-4713-B086-F7024F6374AE}" srcId="{53099CC2-9B30-4CB3-890D-8D2EC0989BAD}" destId="{1B13DBCA-1B56-4D75-A5FE-E3E1838A30BA}" srcOrd="0" destOrd="0" parTransId="{14AE4899-62F4-4108-88EA-9C006D1D35B6}" sibTransId="{644214E7-6438-448E-AF64-1201FD73C4EA}"/>
    <dgm:cxn modelId="{E047BB6B-7A75-4216-BCB3-3C5C1941A033}" type="presParOf" srcId="{27B3E0DA-CD1C-46D6-9A8B-6570C1CA5A02}" destId="{5BB4FCA4-1F3C-43A0-A5BE-8A4FCA626771}" srcOrd="0" destOrd="0" presId="urn:microsoft.com/office/officeart/2005/8/layout/equation1"/>
    <dgm:cxn modelId="{F5AF6593-CC03-44F2-8D63-4DB32ADC42D9}" type="presParOf" srcId="{27B3E0DA-CD1C-46D6-9A8B-6570C1CA5A02}" destId="{F000CE24-932C-439D-9794-9080B70F57C9}" srcOrd="1" destOrd="0" presId="urn:microsoft.com/office/officeart/2005/8/layout/equation1"/>
    <dgm:cxn modelId="{E74EA4D9-E679-45B4-9C0C-1A84F8645122}" type="presParOf" srcId="{27B3E0DA-CD1C-46D6-9A8B-6570C1CA5A02}" destId="{25023CF6-EB9E-418A-AEC9-B077A534063A}" srcOrd="2" destOrd="0" presId="urn:microsoft.com/office/officeart/2005/8/layout/equation1"/>
    <dgm:cxn modelId="{0A69E85B-5500-4B9E-B22F-33E2CEB7D312}" type="presParOf" srcId="{27B3E0DA-CD1C-46D6-9A8B-6570C1CA5A02}" destId="{862AA2FB-4EE7-413E-B197-5BAFB7A49BF2}" srcOrd="3" destOrd="0" presId="urn:microsoft.com/office/officeart/2005/8/layout/equation1"/>
    <dgm:cxn modelId="{7F7941DB-A2B5-4A2D-941A-5009A2D47E3C}" type="presParOf" srcId="{27B3E0DA-CD1C-46D6-9A8B-6570C1CA5A02}" destId="{5E0190F4-7E8C-4F5C-95C0-1CF3F4B2C7E6}" srcOrd="4" destOrd="0" presId="urn:microsoft.com/office/officeart/2005/8/layout/equation1"/>
    <dgm:cxn modelId="{5DC4422D-B52E-4168-9F4E-406702F7F29C}" type="presParOf" srcId="{27B3E0DA-CD1C-46D6-9A8B-6570C1CA5A02}" destId="{1DE35FD2-5252-4FD0-99BF-279B4E821312}" srcOrd="5" destOrd="0" presId="urn:microsoft.com/office/officeart/2005/8/layout/equation1"/>
    <dgm:cxn modelId="{085A8B86-9842-4FB6-B4B9-5A3828329FED}" type="presParOf" srcId="{27B3E0DA-CD1C-46D6-9A8B-6570C1CA5A02}" destId="{D3C33DF8-798F-4FDF-88C6-7AD3B9DD9E02}" srcOrd="6" destOrd="0" presId="urn:microsoft.com/office/officeart/2005/8/layout/equation1"/>
    <dgm:cxn modelId="{4038E886-67BA-4E0F-8A15-B1CA61576B5F}" type="presParOf" srcId="{27B3E0DA-CD1C-46D6-9A8B-6570C1CA5A02}" destId="{9FBD2B9D-72D8-435F-931E-CAC0AA82DBB3}" srcOrd="7" destOrd="0" presId="urn:microsoft.com/office/officeart/2005/8/layout/equation1"/>
    <dgm:cxn modelId="{5D9F746D-8BB6-4494-BAC8-FFC82FDA7C57}" type="presParOf" srcId="{27B3E0DA-CD1C-46D6-9A8B-6570C1CA5A02}" destId="{B3969AB9-A125-4474-A390-CE09CAAD267C}"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A8AC3F2-B7ED-447D-8D79-500D5C15AC99}"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44AE0E11-15E4-4D3B-AE4A-724DD82B64B9}">
      <dgm:prSet phldrT="[Text]"/>
      <dgm:spPr/>
      <dgm:t>
        <a:bodyPr/>
        <a:lstStyle/>
        <a:p>
          <a:r>
            <a:rPr lang="en-US" dirty="0" smtClean="0">
              <a:solidFill>
                <a:srgbClr val="00B050"/>
              </a:solidFill>
            </a:rPr>
            <a:t>High </a:t>
          </a:r>
          <a:endParaRPr lang="en-US" dirty="0">
            <a:solidFill>
              <a:srgbClr val="00B050"/>
            </a:solidFill>
          </a:endParaRPr>
        </a:p>
      </dgm:t>
    </dgm:pt>
    <dgm:pt modelId="{564CAE8D-393F-4275-AFD7-3041364DF040}" type="parTrans" cxnId="{626CF7C3-6651-4529-90CA-BF50F36AA15A}">
      <dgm:prSet/>
      <dgm:spPr/>
      <dgm:t>
        <a:bodyPr/>
        <a:lstStyle/>
        <a:p>
          <a:endParaRPr lang="en-US"/>
        </a:p>
      </dgm:t>
    </dgm:pt>
    <dgm:pt modelId="{1CF8C73C-B9BA-4BA3-8C6E-E530E49D3301}" type="sibTrans" cxnId="{626CF7C3-6651-4529-90CA-BF50F36AA15A}">
      <dgm:prSet/>
      <dgm:spPr/>
      <dgm:t>
        <a:bodyPr/>
        <a:lstStyle/>
        <a:p>
          <a:endParaRPr lang="en-US"/>
        </a:p>
      </dgm:t>
    </dgm:pt>
    <dgm:pt modelId="{17371131-8B11-4B61-8669-82AF917E1600}">
      <dgm:prSet phldrT="[Text]"/>
      <dgm:spPr/>
      <dgm:t>
        <a:bodyPr/>
        <a:lstStyle/>
        <a:p>
          <a:r>
            <a:rPr lang="en-US" dirty="0" smtClean="0"/>
            <a:t>Satisfaction: positive improvement in their life</a:t>
          </a:r>
          <a:endParaRPr lang="en-US" dirty="0"/>
        </a:p>
      </dgm:t>
    </dgm:pt>
    <dgm:pt modelId="{C410408A-8530-4BF5-B553-A8A2EDDE1CBE}" type="parTrans" cxnId="{1F404F52-FC2F-41DE-85AB-B275E95BB5E7}">
      <dgm:prSet/>
      <dgm:spPr/>
      <dgm:t>
        <a:bodyPr/>
        <a:lstStyle/>
        <a:p>
          <a:endParaRPr lang="en-US"/>
        </a:p>
      </dgm:t>
    </dgm:pt>
    <dgm:pt modelId="{FDBB2170-9E49-4591-B05D-210C75207444}" type="sibTrans" cxnId="{1F404F52-FC2F-41DE-85AB-B275E95BB5E7}">
      <dgm:prSet/>
      <dgm:spPr/>
      <dgm:t>
        <a:bodyPr/>
        <a:lstStyle/>
        <a:p>
          <a:endParaRPr lang="en-US"/>
        </a:p>
      </dgm:t>
    </dgm:pt>
    <dgm:pt modelId="{0CC21E1E-6953-4DB2-AF96-07FB03EADEF4}">
      <dgm:prSet phldrT="[Text]"/>
      <dgm:spPr/>
      <dgm:t>
        <a:bodyPr/>
        <a:lstStyle/>
        <a:p>
          <a:r>
            <a:rPr lang="en-US" dirty="0" smtClean="0"/>
            <a:t>Full acceptance of post-separation changes  </a:t>
          </a:r>
          <a:endParaRPr lang="en-US" dirty="0"/>
        </a:p>
      </dgm:t>
    </dgm:pt>
    <dgm:pt modelId="{198E205D-D519-4959-B3AE-F04B750EBB99}" type="parTrans" cxnId="{C0085D77-6E39-40C7-B97D-1F3C4EE9E43B}">
      <dgm:prSet/>
      <dgm:spPr/>
      <dgm:t>
        <a:bodyPr/>
        <a:lstStyle/>
        <a:p>
          <a:endParaRPr lang="en-US"/>
        </a:p>
      </dgm:t>
    </dgm:pt>
    <dgm:pt modelId="{9307882F-79C7-4205-B177-A660804E844C}" type="sibTrans" cxnId="{C0085D77-6E39-40C7-B97D-1F3C4EE9E43B}">
      <dgm:prSet/>
      <dgm:spPr/>
      <dgm:t>
        <a:bodyPr/>
        <a:lstStyle/>
        <a:p>
          <a:endParaRPr lang="en-US"/>
        </a:p>
      </dgm:t>
    </dgm:pt>
    <dgm:pt modelId="{89453EA0-8474-4CF6-A46B-EA028A69DFA3}">
      <dgm:prSet phldrT="[Text]"/>
      <dgm:spPr/>
      <dgm:t>
        <a:bodyPr/>
        <a:lstStyle/>
        <a:p>
          <a:r>
            <a:rPr lang="en-US" dirty="0" smtClean="0">
              <a:solidFill>
                <a:schemeClr val="accent4">
                  <a:lumMod val="60000"/>
                  <a:lumOff val="40000"/>
                </a:schemeClr>
              </a:solidFill>
            </a:rPr>
            <a:t>Medium</a:t>
          </a:r>
          <a:r>
            <a:rPr lang="en-US" dirty="0" smtClean="0"/>
            <a:t> </a:t>
          </a:r>
          <a:endParaRPr lang="en-US" dirty="0"/>
        </a:p>
      </dgm:t>
    </dgm:pt>
    <dgm:pt modelId="{68525387-93E2-4C9E-A33E-27565DC2CB2A}" type="parTrans" cxnId="{6E1630C8-B089-48A1-BF2A-A3D6FDE2F0B4}">
      <dgm:prSet/>
      <dgm:spPr/>
      <dgm:t>
        <a:bodyPr/>
        <a:lstStyle/>
        <a:p>
          <a:endParaRPr lang="en-US"/>
        </a:p>
      </dgm:t>
    </dgm:pt>
    <dgm:pt modelId="{A7890707-118C-4FCA-AE3B-4A532CDAEDCA}" type="sibTrans" cxnId="{6E1630C8-B089-48A1-BF2A-A3D6FDE2F0B4}">
      <dgm:prSet/>
      <dgm:spPr/>
      <dgm:t>
        <a:bodyPr/>
        <a:lstStyle/>
        <a:p>
          <a:endParaRPr lang="en-US"/>
        </a:p>
      </dgm:t>
    </dgm:pt>
    <dgm:pt modelId="{64475FF4-EFA8-4150-B461-168203C3B3A4}">
      <dgm:prSet phldrT="[Text]"/>
      <dgm:spPr/>
      <dgm:t>
        <a:bodyPr/>
        <a:lstStyle/>
        <a:p>
          <a:r>
            <a:rPr lang="en-US" dirty="0" smtClean="0"/>
            <a:t>Satisfaction: neither a positive improvement nor a significant loss</a:t>
          </a:r>
          <a:endParaRPr lang="en-US" dirty="0"/>
        </a:p>
      </dgm:t>
    </dgm:pt>
    <dgm:pt modelId="{6DD4CE22-BB04-4F27-B36D-B2436B585ED9}" type="parTrans" cxnId="{6F5D2E94-8FDE-4967-91C7-0C82DE07E802}">
      <dgm:prSet/>
      <dgm:spPr/>
      <dgm:t>
        <a:bodyPr/>
        <a:lstStyle/>
        <a:p>
          <a:endParaRPr lang="en-US"/>
        </a:p>
      </dgm:t>
    </dgm:pt>
    <dgm:pt modelId="{F9F64B28-3FDA-456F-9E20-22B9BC6F7C1A}" type="sibTrans" cxnId="{6F5D2E94-8FDE-4967-91C7-0C82DE07E802}">
      <dgm:prSet/>
      <dgm:spPr/>
      <dgm:t>
        <a:bodyPr/>
        <a:lstStyle/>
        <a:p>
          <a:endParaRPr lang="en-US"/>
        </a:p>
      </dgm:t>
    </dgm:pt>
    <dgm:pt modelId="{183CFF41-45FF-4274-81DB-CC9F4C16911B}">
      <dgm:prSet phldrT="[Text]"/>
      <dgm:spPr/>
      <dgm:t>
        <a:bodyPr/>
        <a:lstStyle/>
        <a:p>
          <a:r>
            <a:rPr lang="en-US" dirty="0" smtClean="0"/>
            <a:t>Acceptance: neither a negative nor a positive view - ‘it is as it is’</a:t>
          </a:r>
          <a:endParaRPr lang="en-US" dirty="0"/>
        </a:p>
      </dgm:t>
    </dgm:pt>
    <dgm:pt modelId="{6797DAA0-C55C-4E5D-B22C-B65BFDDF3310}" type="parTrans" cxnId="{18256636-CD3B-4CA9-8379-6504617CDC86}">
      <dgm:prSet/>
      <dgm:spPr/>
      <dgm:t>
        <a:bodyPr/>
        <a:lstStyle/>
        <a:p>
          <a:endParaRPr lang="en-US"/>
        </a:p>
      </dgm:t>
    </dgm:pt>
    <dgm:pt modelId="{3BC2CD87-A9CD-4A31-A2AC-73B571D52616}" type="sibTrans" cxnId="{18256636-CD3B-4CA9-8379-6504617CDC86}">
      <dgm:prSet/>
      <dgm:spPr/>
      <dgm:t>
        <a:bodyPr/>
        <a:lstStyle/>
        <a:p>
          <a:endParaRPr lang="en-US"/>
        </a:p>
      </dgm:t>
    </dgm:pt>
    <dgm:pt modelId="{6BA053C4-65FF-47EB-9C2E-193B10C78692}">
      <dgm:prSet phldrT="[Text]"/>
      <dgm:spPr/>
      <dgm:t>
        <a:bodyPr/>
        <a:lstStyle/>
        <a:p>
          <a:r>
            <a:rPr lang="en-US" dirty="0" smtClean="0">
              <a:solidFill>
                <a:srgbClr val="FF0000"/>
              </a:solidFill>
            </a:rPr>
            <a:t>Low</a:t>
          </a:r>
          <a:endParaRPr lang="en-US" dirty="0">
            <a:solidFill>
              <a:srgbClr val="FF0000"/>
            </a:solidFill>
          </a:endParaRPr>
        </a:p>
      </dgm:t>
    </dgm:pt>
    <dgm:pt modelId="{D442BB29-DEED-446D-80B7-5612F65E7C24}" type="parTrans" cxnId="{4F7BA8F0-9867-4679-AA88-16629E87E8FF}">
      <dgm:prSet/>
      <dgm:spPr/>
      <dgm:t>
        <a:bodyPr/>
        <a:lstStyle/>
        <a:p>
          <a:endParaRPr lang="en-US"/>
        </a:p>
      </dgm:t>
    </dgm:pt>
    <dgm:pt modelId="{498973CE-F935-4382-977C-DF17FC8FCCE4}" type="sibTrans" cxnId="{4F7BA8F0-9867-4679-AA88-16629E87E8FF}">
      <dgm:prSet/>
      <dgm:spPr/>
      <dgm:t>
        <a:bodyPr/>
        <a:lstStyle/>
        <a:p>
          <a:endParaRPr lang="en-US"/>
        </a:p>
      </dgm:t>
    </dgm:pt>
    <dgm:pt modelId="{5D49571E-5B14-4051-80F2-621F41EF5142}">
      <dgm:prSet phldrT="[Text]"/>
      <dgm:spPr/>
      <dgm:t>
        <a:bodyPr/>
        <a:lstStyle/>
        <a:p>
          <a:r>
            <a:rPr lang="en-US" dirty="0" smtClean="0"/>
            <a:t>Satisfaction: remaining sense of loss or, very significant loss in their lives</a:t>
          </a:r>
          <a:endParaRPr lang="en-US" dirty="0"/>
        </a:p>
      </dgm:t>
    </dgm:pt>
    <dgm:pt modelId="{EC766C29-5695-4313-9B92-09E21A240934}" type="parTrans" cxnId="{0F53E5CA-58DB-498E-B36A-2CD9965E9A22}">
      <dgm:prSet/>
      <dgm:spPr/>
      <dgm:t>
        <a:bodyPr/>
        <a:lstStyle/>
        <a:p>
          <a:endParaRPr lang="en-US"/>
        </a:p>
      </dgm:t>
    </dgm:pt>
    <dgm:pt modelId="{0BF2FE3E-8B0F-4B3B-94A4-C80681C03016}" type="sibTrans" cxnId="{0F53E5CA-58DB-498E-B36A-2CD9965E9A22}">
      <dgm:prSet/>
      <dgm:spPr/>
      <dgm:t>
        <a:bodyPr/>
        <a:lstStyle/>
        <a:p>
          <a:endParaRPr lang="en-US"/>
        </a:p>
      </dgm:t>
    </dgm:pt>
    <dgm:pt modelId="{D213D8DB-406A-4AE5-8635-86DBBD6263BD}">
      <dgm:prSet phldrT="[Text]"/>
      <dgm:spPr/>
      <dgm:t>
        <a:bodyPr/>
        <a:lstStyle/>
        <a:p>
          <a:r>
            <a:rPr lang="en-US" dirty="0" smtClean="0"/>
            <a:t>Acceptance: struggle to accept post-separation changes</a:t>
          </a:r>
          <a:endParaRPr lang="en-US" dirty="0"/>
        </a:p>
      </dgm:t>
    </dgm:pt>
    <dgm:pt modelId="{0C088923-31ED-42A0-82A7-6638CB086EF6}" type="parTrans" cxnId="{AC8D644B-C48D-4148-B505-C4F8607BC55C}">
      <dgm:prSet/>
      <dgm:spPr/>
      <dgm:t>
        <a:bodyPr/>
        <a:lstStyle/>
        <a:p>
          <a:endParaRPr lang="en-US"/>
        </a:p>
      </dgm:t>
    </dgm:pt>
    <dgm:pt modelId="{EE15596B-5D40-43AE-AF08-DD60CAD75CED}" type="sibTrans" cxnId="{AC8D644B-C48D-4148-B505-C4F8607BC55C}">
      <dgm:prSet/>
      <dgm:spPr/>
      <dgm:t>
        <a:bodyPr/>
        <a:lstStyle/>
        <a:p>
          <a:endParaRPr lang="en-US"/>
        </a:p>
      </dgm:t>
    </dgm:pt>
    <dgm:pt modelId="{E6AB5167-1EE0-4815-996B-AA871ABF8474}" type="pres">
      <dgm:prSet presAssocID="{DA8AC3F2-B7ED-447D-8D79-500D5C15AC99}" presName="Name0" presStyleCnt="0">
        <dgm:presLayoutVars>
          <dgm:chMax val="7"/>
          <dgm:dir/>
          <dgm:animLvl val="lvl"/>
          <dgm:resizeHandles val="exact"/>
        </dgm:presLayoutVars>
      </dgm:prSet>
      <dgm:spPr/>
      <dgm:t>
        <a:bodyPr/>
        <a:lstStyle/>
        <a:p>
          <a:endParaRPr lang="en-US"/>
        </a:p>
      </dgm:t>
    </dgm:pt>
    <dgm:pt modelId="{B79E54B9-7DAB-4B6D-B105-202E6E5991AA}" type="pres">
      <dgm:prSet presAssocID="{44AE0E11-15E4-4D3B-AE4A-724DD82B64B9}" presName="circle1" presStyleLbl="node1" presStyleIdx="0" presStyleCnt="3" custScaleX="100433" custLinFactNeighborX="5559" custLinFactNeighborY="-152"/>
      <dgm:spPr/>
    </dgm:pt>
    <dgm:pt modelId="{0E0665C5-F810-42C4-BF0C-588FBF17270F}" type="pres">
      <dgm:prSet presAssocID="{44AE0E11-15E4-4D3B-AE4A-724DD82B64B9}" presName="space" presStyleCnt="0"/>
      <dgm:spPr/>
    </dgm:pt>
    <dgm:pt modelId="{C6B67FE6-253D-4A5D-BEE9-B6590FA6F9C0}" type="pres">
      <dgm:prSet presAssocID="{44AE0E11-15E4-4D3B-AE4A-724DD82B64B9}" presName="rect1" presStyleLbl="alignAcc1" presStyleIdx="0" presStyleCnt="3" custLinFactNeighborX="3718" custLinFactNeighborY="-454"/>
      <dgm:spPr/>
      <dgm:t>
        <a:bodyPr/>
        <a:lstStyle/>
        <a:p>
          <a:endParaRPr lang="en-US"/>
        </a:p>
      </dgm:t>
    </dgm:pt>
    <dgm:pt modelId="{A27A7D65-F17E-4B31-946A-95902E33421D}" type="pres">
      <dgm:prSet presAssocID="{89453EA0-8474-4CF6-A46B-EA028A69DFA3}" presName="vertSpace2" presStyleLbl="node1" presStyleIdx="0" presStyleCnt="3"/>
      <dgm:spPr/>
    </dgm:pt>
    <dgm:pt modelId="{2220D901-E38A-4185-9633-02834CEB8406}" type="pres">
      <dgm:prSet presAssocID="{89453EA0-8474-4CF6-A46B-EA028A69DFA3}" presName="circle2" presStyleLbl="node1" presStyleIdx="1" presStyleCnt="3" custLinFactNeighborX="8909"/>
      <dgm:spPr/>
    </dgm:pt>
    <dgm:pt modelId="{40A547FC-F5E2-4DF7-81EC-424B179C7C19}" type="pres">
      <dgm:prSet presAssocID="{89453EA0-8474-4CF6-A46B-EA028A69DFA3}" presName="rect2" presStyleLbl="alignAcc1" presStyleIdx="1" presStyleCnt="3" custLinFactNeighborX="2948" custLinFactNeighborY="356"/>
      <dgm:spPr/>
      <dgm:t>
        <a:bodyPr/>
        <a:lstStyle/>
        <a:p>
          <a:endParaRPr lang="en-US"/>
        </a:p>
      </dgm:t>
    </dgm:pt>
    <dgm:pt modelId="{CA1A665D-BFD9-4BA0-A0A9-D28275D61670}" type="pres">
      <dgm:prSet presAssocID="{6BA053C4-65FF-47EB-9C2E-193B10C78692}" presName="vertSpace3" presStyleLbl="node1" presStyleIdx="1" presStyleCnt="3"/>
      <dgm:spPr/>
    </dgm:pt>
    <dgm:pt modelId="{549C342A-9035-474A-B53B-BEC01D5169E1}" type="pres">
      <dgm:prSet presAssocID="{6BA053C4-65FF-47EB-9C2E-193B10C78692}" presName="circle3" presStyleLbl="node1" presStyleIdx="2" presStyleCnt="3"/>
      <dgm:spPr/>
    </dgm:pt>
    <dgm:pt modelId="{E6DCEC5C-12E5-475E-907D-53BD275815F0}" type="pres">
      <dgm:prSet presAssocID="{6BA053C4-65FF-47EB-9C2E-193B10C78692}" presName="rect3" presStyleLbl="alignAcc1" presStyleIdx="2" presStyleCnt="3" custLinFactNeighborX="2948" custLinFactNeighborY="-772"/>
      <dgm:spPr/>
      <dgm:t>
        <a:bodyPr/>
        <a:lstStyle/>
        <a:p>
          <a:endParaRPr lang="en-US"/>
        </a:p>
      </dgm:t>
    </dgm:pt>
    <dgm:pt modelId="{7DC35252-F3D5-4BBD-B871-6D909C38BA90}" type="pres">
      <dgm:prSet presAssocID="{44AE0E11-15E4-4D3B-AE4A-724DD82B64B9}" presName="rect1ParTx" presStyleLbl="alignAcc1" presStyleIdx="2" presStyleCnt="3">
        <dgm:presLayoutVars>
          <dgm:chMax val="1"/>
          <dgm:bulletEnabled val="1"/>
        </dgm:presLayoutVars>
      </dgm:prSet>
      <dgm:spPr/>
      <dgm:t>
        <a:bodyPr/>
        <a:lstStyle/>
        <a:p>
          <a:endParaRPr lang="en-US"/>
        </a:p>
      </dgm:t>
    </dgm:pt>
    <dgm:pt modelId="{5F53DE8A-7FBD-49B1-97E8-E572AA1ECA48}" type="pres">
      <dgm:prSet presAssocID="{44AE0E11-15E4-4D3B-AE4A-724DD82B64B9}" presName="rect1ChTx" presStyleLbl="alignAcc1" presStyleIdx="2" presStyleCnt="3" custScaleX="123580">
        <dgm:presLayoutVars>
          <dgm:bulletEnabled val="1"/>
        </dgm:presLayoutVars>
      </dgm:prSet>
      <dgm:spPr/>
      <dgm:t>
        <a:bodyPr/>
        <a:lstStyle/>
        <a:p>
          <a:endParaRPr lang="en-US"/>
        </a:p>
      </dgm:t>
    </dgm:pt>
    <dgm:pt modelId="{51E33504-220B-4199-889E-BF2D37DFADA7}" type="pres">
      <dgm:prSet presAssocID="{89453EA0-8474-4CF6-A46B-EA028A69DFA3}" presName="rect2ParTx" presStyleLbl="alignAcc1" presStyleIdx="2" presStyleCnt="3">
        <dgm:presLayoutVars>
          <dgm:chMax val="1"/>
          <dgm:bulletEnabled val="1"/>
        </dgm:presLayoutVars>
      </dgm:prSet>
      <dgm:spPr/>
      <dgm:t>
        <a:bodyPr/>
        <a:lstStyle/>
        <a:p>
          <a:endParaRPr lang="en-US"/>
        </a:p>
      </dgm:t>
    </dgm:pt>
    <dgm:pt modelId="{910C5B3E-07DF-41FA-B92F-21F2B6BF5A54}" type="pres">
      <dgm:prSet presAssocID="{89453EA0-8474-4CF6-A46B-EA028A69DFA3}" presName="rect2ChTx" presStyleLbl="alignAcc1" presStyleIdx="2" presStyleCnt="3" custScaleX="122874" custScaleY="103997" custLinFactNeighborX="-241" custLinFactNeighborY="770">
        <dgm:presLayoutVars>
          <dgm:bulletEnabled val="1"/>
        </dgm:presLayoutVars>
      </dgm:prSet>
      <dgm:spPr/>
      <dgm:t>
        <a:bodyPr/>
        <a:lstStyle/>
        <a:p>
          <a:endParaRPr lang="en-US"/>
        </a:p>
      </dgm:t>
    </dgm:pt>
    <dgm:pt modelId="{A6FD8544-7FC1-4D36-BA2A-CC6B750EB4BA}" type="pres">
      <dgm:prSet presAssocID="{6BA053C4-65FF-47EB-9C2E-193B10C78692}" presName="rect3ParTx" presStyleLbl="alignAcc1" presStyleIdx="2" presStyleCnt="3">
        <dgm:presLayoutVars>
          <dgm:chMax val="1"/>
          <dgm:bulletEnabled val="1"/>
        </dgm:presLayoutVars>
      </dgm:prSet>
      <dgm:spPr/>
      <dgm:t>
        <a:bodyPr/>
        <a:lstStyle/>
        <a:p>
          <a:endParaRPr lang="en-US"/>
        </a:p>
      </dgm:t>
    </dgm:pt>
    <dgm:pt modelId="{BED0B95B-DE94-494D-82EB-62A8AAE54B72}" type="pres">
      <dgm:prSet presAssocID="{6BA053C4-65FF-47EB-9C2E-193B10C78692}" presName="rect3ChTx" presStyleLbl="alignAcc1" presStyleIdx="2" presStyleCnt="3" custScaleX="121910" custScaleY="100000">
        <dgm:presLayoutVars>
          <dgm:bulletEnabled val="1"/>
        </dgm:presLayoutVars>
      </dgm:prSet>
      <dgm:spPr/>
      <dgm:t>
        <a:bodyPr/>
        <a:lstStyle/>
        <a:p>
          <a:endParaRPr lang="en-US"/>
        </a:p>
      </dgm:t>
    </dgm:pt>
  </dgm:ptLst>
  <dgm:cxnLst>
    <dgm:cxn modelId="{6E1630C8-B089-48A1-BF2A-A3D6FDE2F0B4}" srcId="{DA8AC3F2-B7ED-447D-8D79-500D5C15AC99}" destId="{89453EA0-8474-4CF6-A46B-EA028A69DFA3}" srcOrd="1" destOrd="0" parTransId="{68525387-93E2-4C9E-A33E-27565DC2CB2A}" sibTransId="{A7890707-118C-4FCA-AE3B-4A532CDAEDCA}"/>
    <dgm:cxn modelId="{F73AAFA0-BD5C-41C3-98DE-FEFFC7C69E70}" type="presOf" srcId="{89453EA0-8474-4CF6-A46B-EA028A69DFA3}" destId="{40A547FC-F5E2-4DF7-81EC-424B179C7C19}" srcOrd="0" destOrd="0" presId="urn:microsoft.com/office/officeart/2005/8/layout/target3"/>
    <dgm:cxn modelId="{B77F9C1A-81CF-41EA-90D1-650E3FB5B749}" type="presOf" srcId="{44AE0E11-15E4-4D3B-AE4A-724DD82B64B9}" destId="{C6B67FE6-253D-4A5D-BEE9-B6590FA6F9C0}" srcOrd="0" destOrd="0" presId="urn:microsoft.com/office/officeart/2005/8/layout/target3"/>
    <dgm:cxn modelId="{038D510F-1817-4520-A167-7153EAF138CC}" type="presOf" srcId="{D213D8DB-406A-4AE5-8635-86DBBD6263BD}" destId="{BED0B95B-DE94-494D-82EB-62A8AAE54B72}" srcOrd="0" destOrd="1" presId="urn:microsoft.com/office/officeart/2005/8/layout/target3"/>
    <dgm:cxn modelId="{92006226-1D5B-4A42-81F7-8E8E0A5B2129}" type="presOf" srcId="{DA8AC3F2-B7ED-447D-8D79-500D5C15AC99}" destId="{E6AB5167-1EE0-4815-996B-AA871ABF8474}" srcOrd="0" destOrd="0" presId="urn:microsoft.com/office/officeart/2005/8/layout/target3"/>
    <dgm:cxn modelId="{AC8D644B-C48D-4148-B505-C4F8607BC55C}" srcId="{6BA053C4-65FF-47EB-9C2E-193B10C78692}" destId="{D213D8DB-406A-4AE5-8635-86DBBD6263BD}" srcOrd="1" destOrd="0" parTransId="{0C088923-31ED-42A0-82A7-6638CB086EF6}" sibTransId="{EE15596B-5D40-43AE-AF08-DD60CAD75CED}"/>
    <dgm:cxn modelId="{6F5D2E94-8FDE-4967-91C7-0C82DE07E802}" srcId="{89453EA0-8474-4CF6-A46B-EA028A69DFA3}" destId="{64475FF4-EFA8-4150-B461-168203C3B3A4}" srcOrd="0" destOrd="0" parTransId="{6DD4CE22-BB04-4F27-B36D-B2436B585ED9}" sibTransId="{F9F64B28-3FDA-456F-9E20-22B9BC6F7C1A}"/>
    <dgm:cxn modelId="{D55CBF8E-D500-429C-B2F8-4C17A2E2C63E}" type="presOf" srcId="{17371131-8B11-4B61-8669-82AF917E1600}" destId="{5F53DE8A-7FBD-49B1-97E8-E572AA1ECA48}" srcOrd="0" destOrd="0" presId="urn:microsoft.com/office/officeart/2005/8/layout/target3"/>
    <dgm:cxn modelId="{9B425DE7-5CF3-4E75-BB3C-17424CBABE65}" type="presOf" srcId="{6BA053C4-65FF-47EB-9C2E-193B10C78692}" destId="{E6DCEC5C-12E5-475E-907D-53BD275815F0}" srcOrd="0" destOrd="0" presId="urn:microsoft.com/office/officeart/2005/8/layout/target3"/>
    <dgm:cxn modelId="{26EF7216-6EB1-4569-A30C-DA7F84309F48}" type="presOf" srcId="{5D49571E-5B14-4051-80F2-621F41EF5142}" destId="{BED0B95B-DE94-494D-82EB-62A8AAE54B72}" srcOrd="0" destOrd="0" presId="urn:microsoft.com/office/officeart/2005/8/layout/target3"/>
    <dgm:cxn modelId="{1F404F52-FC2F-41DE-85AB-B275E95BB5E7}" srcId="{44AE0E11-15E4-4D3B-AE4A-724DD82B64B9}" destId="{17371131-8B11-4B61-8669-82AF917E1600}" srcOrd="0" destOrd="0" parTransId="{C410408A-8530-4BF5-B553-A8A2EDDE1CBE}" sibTransId="{FDBB2170-9E49-4591-B05D-210C75207444}"/>
    <dgm:cxn modelId="{8BD34629-A0D7-448D-BC94-F8BE6BC9C923}" type="presOf" srcId="{183CFF41-45FF-4274-81DB-CC9F4C16911B}" destId="{910C5B3E-07DF-41FA-B92F-21F2B6BF5A54}" srcOrd="0" destOrd="1" presId="urn:microsoft.com/office/officeart/2005/8/layout/target3"/>
    <dgm:cxn modelId="{C0085D77-6E39-40C7-B97D-1F3C4EE9E43B}" srcId="{44AE0E11-15E4-4D3B-AE4A-724DD82B64B9}" destId="{0CC21E1E-6953-4DB2-AF96-07FB03EADEF4}" srcOrd="1" destOrd="0" parTransId="{198E205D-D519-4959-B3AE-F04B750EBB99}" sibTransId="{9307882F-79C7-4205-B177-A660804E844C}"/>
    <dgm:cxn modelId="{18256636-CD3B-4CA9-8379-6504617CDC86}" srcId="{89453EA0-8474-4CF6-A46B-EA028A69DFA3}" destId="{183CFF41-45FF-4274-81DB-CC9F4C16911B}" srcOrd="1" destOrd="0" parTransId="{6797DAA0-C55C-4E5D-B22C-B65BFDDF3310}" sibTransId="{3BC2CD87-A9CD-4A31-A2AC-73B571D52616}"/>
    <dgm:cxn modelId="{4F7BA8F0-9867-4679-AA88-16629E87E8FF}" srcId="{DA8AC3F2-B7ED-447D-8D79-500D5C15AC99}" destId="{6BA053C4-65FF-47EB-9C2E-193B10C78692}" srcOrd="2" destOrd="0" parTransId="{D442BB29-DEED-446D-80B7-5612F65E7C24}" sibTransId="{498973CE-F935-4382-977C-DF17FC8FCCE4}"/>
    <dgm:cxn modelId="{C4E6D79B-49B2-497D-A63F-BFE942C02CDA}" type="presOf" srcId="{89453EA0-8474-4CF6-A46B-EA028A69DFA3}" destId="{51E33504-220B-4199-889E-BF2D37DFADA7}" srcOrd="1" destOrd="0" presId="urn:microsoft.com/office/officeart/2005/8/layout/target3"/>
    <dgm:cxn modelId="{BFF224E2-A2DE-4494-9D1D-3C9B81CA2046}" type="presOf" srcId="{6BA053C4-65FF-47EB-9C2E-193B10C78692}" destId="{A6FD8544-7FC1-4D36-BA2A-CC6B750EB4BA}" srcOrd="1" destOrd="0" presId="urn:microsoft.com/office/officeart/2005/8/layout/target3"/>
    <dgm:cxn modelId="{74D291E8-2DC4-43FD-A32E-419C217AE6FE}" type="presOf" srcId="{64475FF4-EFA8-4150-B461-168203C3B3A4}" destId="{910C5B3E-07DF-41FA-B92F-21F2B6BF5A54}" srcOrd="0" destOrd="0" presId="urn:microsoft.com/office/officeart/2005/8/layout/target3"/>
    <dgm:cxn modelId="{21776EAA-A2D4-4415-8361-C54663383A75}" type="presOf" srcId="{44AE0E11-15E4-4D3B-AE4A-724DD82B64B9}" destId="{7DC35252-F3D5-4BBD-B871-6D909C38BA90}" srcOrd="1" destOrd="0" presId="urn:microsoft.com/office/officeart/2005/8/layout/target3"/>
    <dgm:cxn modelId="{626CF7C3-6651-4529-90CA-BF50F36AA15A}" srcId="{DA8AC3F2-B7ED-447D-8D79-500D5C15AC99}" destId="{44AE0E11-15E4-4D3B-AE4A-724DD82B64B9}" srcOrd="0" destOrd="0" parTransId="{564CAE8D-393F-4275-AFD7-3041364DF040}" sibTransId="{1CF8C73C-B9BA-4BA3-8C6E-E530E49D3301}"/>
    <dgm:cxn modelId="{C1E15AB1-B9FF-48E0-B545-AC1D93904668}" type="presOf" srcId="{0CC21E1E-6953-4DB2-AF96-07FB03EADEF4}" destId="{5F53DE8A-7FBD-49B1-97E8-E572AA1ECA48}" srcOrd="0" destOrd="1" presId="urn:microsoft.com/office/officeart/2005/8/layout/target3"/>
    <dgm:cxn modelId="{0F53E5CA-58DB-498E-B36A-2CD9965E9A22}" srcId="{6BA053C4-65FF-47EB-9C2E-193B10C78692}" destId="{5D49571E-5B14-4051-80F2-621F41EF5142}" srcOrd="0" destOrd="0" parTransId="{EC766C29-5695-4313-9B92-09E21A240934}" sibTransId="{0BF2FE3E-8B0F-4B3B-94A4-C80681C03016}"/>
    <dgm:cxn modelId="{282E7DB1-BC8F-4BA8-8C83-FBE004FDD2A6}" type="presParOf" srcId="{E6AB5167-1EE0-4815-996B-AA871ABF8474}" destId="{B79E54B9-7DAB-4B6D-B105-202E6E5991AA}" srcOrd="0" destOrd="0" presId="urn:microsoft.com/office/officeart/2005/8/layout/target3"/>
    <dgm:cxn modelId="{A11BFDED-4230-4311-BD35-185F23E044DA}" type="presParOf" srcId="{E6AB5167-1EE0-4815-996B-AA871ABF8474}" destId="{0E0665C5-F810-42C4-BF0C-588FBF17270F}" srcOrd="1" destOrd="0" presId="urn:microsoft.com/office/officeart/2005/8/layout/target3"/>
    <dgm:cxn modelId="{7FD8240A-3511-4C2F-B38D-12C6E302D14D}" type="presParOf" srcId="{E6AB5167-1EE0-4815-996B-AA871ABF8474}" destId="{C6B67FE6-253D-4A5D-BEE9-B6590FA6F9C0}" srcOrd="2" destOrd="0" presId="urn:microsoft.com/office/officeart/2005/8/layout/target3"/>
    <dgm:cxn modelId="{EC4BBAF6-3037-4591-81A1-FA7A19F82496}" type="presParOf" srcId="{E6AB5167-1EE0-4815-996B-AA871ABF8474}" destId="{A27A7D65-F17E-4B31-946A-95902E33421D}" srcOrd="3" destOrd="0" presId="urn:microsoft.com/office/officeart/2005/8/layout/target3"/>
    <dgm:cxn modelId="{E12BEF12-42D1-43DA-B9DB-A2025011D301}" type="presParOf" srcId="{E6AB5167-1EE0-4815-996B-AA871ABF8474}" destId="{2220D901-E38A-4185-9633-02834CEB8406}" srcOrd="4" destOrd="0" presId="urn:microsoft.com/office/officeart/2005/8/layout/target3"/>
    <dgm:cxn modelId="{10DA68EE-85F5-4862-9AF4-2F965D3C7E3C}" type="presParOf" srcId="{E6AB5167-1EE0-4815-996B-AA871ABF8474}" destId="{40A547FC-F5E2-4DF7-81EC-424B179C7C19}" srcOrd="5" destOrd="0" presId="urn:microsoft.com/office/officeart/2005/8/layout/target3"/>
    <dgm:cxn modelId="{788B4855-779B-4F44-89C8-E8DB5112A75E}" type="presParOf" srcId="{E6AB5167-1EE0-4815-996B-AA871ABF8474}" destId="{CA1A665D-BFD9-4BA0-A0A9-D28275D61670}" srcOrd="6" destOrd="0" presId="urn:microsoft.com/office/officeart/2005/8/layout/target3"/>
    <dgm:cxn modelId="{B9EA130D-1496-4577-ADB1-E2AA35566197}" type="presParOf" srcId="{E6AB5167-1EE0-4815-996B-AA871ABF8474}" destId="{549C342A-9035-474A-B53B-BEC01D5169E1}" srcOrd="7" destOrd="0" presId="urn:microsoft.com/office/officeart/2005/8/layout/target3"/>
    <dgm:cxn modelId="{B976207B-8625-4543-A74B-07917527EB1F}" type="presParOf" srcId="{E6AB5167-1EE0-4815-996B-AA871ABF8474}" destId="{E6DCEC5C-12E5-475E-907D-53BD275815F0}" srcOrd="8" destOrd="0" presId="urn:microsoft.com/office/officeart/2005/8/layout/target3"/>
    <dgm:cxn modelId="{EBA72DD8-91C8-42C1-993A-79608F4137D1}" type="presParOf" srcId="{E6AB5167-1EE0-4815-996B-AA871ABF8474}" destId="{7DC35252-F3D5-4BBD-B871-6D909C38BA90}" srcOrd="9" destOrd="0" presId="urn:microsoft.com/office/officeart/2005/8/layout/target3"/>
    <dgm:cxn modelId="{1ACD930D-6E00-42E7-95E6-A1C264470C3A}" type="presParOf" srcId="{E6AB5167-1EE0-4815-996B-AA871ABF8474}" destId="{5F53DE8A-7FBD-49B1-97E8-E572AA1ECA48}" srcOrd="10" destOrd="0" presId="urn:microsoft.com/office/officeart/2005/8/layout/target3"/>
    <dgm:cxn modelId="{9BCC1C80-5906-48F0-9792-9B69A8E8481F}" type="presParOf" srcId="{E6AB5167-1EE0-4815-996B-AA871ABF8474}" destId="{51E33504-220B-4199-889E-BF2D37DFADA7}" srcOrd="11" destOrd="0" presId="urn:microsoft.com/office/officeart/2005/8/layout/target3"/>
    <dgm:cxn modelId="{8E6B415B-A14A-48E3-9FFD-9A5251CB1645}" type="presParOf" srcId="{E6AB5167-1EE0-4815-996B-AA871ABF8474}" destId="{910C5B3E-07DF-41FA-B92F-21F2B6BF5A54}" srcOrd="12" destOrd="0" presId="urn:microsoft.com/office/officeart/2005/8/layout/target3"/>
    <dgm:cxn modelId="{21BAA389-1B6E-4FD0-9612-506D4121F874}" type="presParOf" srcId="{E6AB5167-1EE0-4815-996B-AA871ABF8474}" destId="{A6FD8544-7FC1-4D36-BA2A-CC6B750EB4BA}" srcOrd="13" destOrd="0" presId="urn:microsoft.com/office/officeart/2005/8/layout/target3"/>
    <dgm:cxn modelId="{7F294273-E49F-4CE3-8575-7CAA8F0E1CBC}" type="presParOf" srcId="{E6AB5167-1EE0-4815-996B-AA871ABF8474}" destId="{BED0B95B-DE94-494D-82EB-62A8AAE54B72}"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1EB3A3C-7AFE-4634-99AF-D855C1F02D5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01356EA-F379-4431-85F1-051540FB27BC}">
      <dgm:prSet/>
      <dgm:spPr/>
      <dgm:t>
        <a:bodyPr/>
        <a:lstStyle/>
        <a:p>
          <a:r>
            <a:rPr lang="en-US" smtClean="0"/>
            <a:t>Early indication of need for additional support</a:t>
          </a:r>
          <a:endParaRPr lang="en-US" dirty="0" smtClean="0"/>
        </a:p>
      </dgm:t>
    </dgm:pt>
    <dgm:pt modelId="{E1965706-B4BC-4A58-ADFF-7B6AE28E0DED}" type="parTrans" cxnId="{DEB9D8FE-A3B8-40B6-8714-4968CAB57C2C}">
      <dgm:prSet/>
      <dgm:spPr/>
      <dgm:t>
        <a:bodyPr/>
        <a:lstStyle/>
        <a:p>
          <a:endParaRPr lang="en-US"/>
        </a:p>
      </dgm:t>
    </dgm:pt>
    <dgm:pt modelId="{E8C26496-6870-421D-A6EE-130D6E660A5B}" type="sibTrans" cxnId="{DEB9D8FE-A3B8-40B6-8714-4968CAB57C2C}">
      <dgm:prSet/>
      <dgm:spPr/>
      <dgm:t>
        <a:bodyPr/>
        <a:lstStyle/>
        <a:p>
          <a:endParaRPr lang="en-US"/>
        </a:p>
      </dgm:t>
    </dgm:pt>
    <dgm:pt modelId="{8E4E19E5-EFE9-4CA7-B356-8C550A8CF8A3}">
      <dgm:prSet/>
      <dgm:spPr/>
      <dgm:t>
        <a:bodyPr/>
        <a:lstStyle/>
        <a:p>
          <a:r>
            <a:rPr lang="en-US" smtClean="0"/>
            <a:t>Home-school partnerships</a:t>
          </a:r>
          <a:endParaRPr lang="en-US" dirty="0" smtClean="0"/>
        </a:p>
      </dgm:t>
    </dgm:pt>
    <dgm:pt modelId="{3D78E7DB-430D-4111-AF32-5088B4295932}" type="parTrans" cxnId="{521C6B87-613E-4421-92A2-A7996F053954}">
      <dgm:prSet/>
      <dgm:spPr/>
      <dgm:t>
        <a:bodyPr/>
        <a:lstStyle/>
        <a:p>
          <a:endParaRPr lang="en-US"/>
        </a:p>
      </dgm:t>
    </dgm:pt>
    <dgm:pt modelId="{8851A9FB-C4F6-4C5F-BB84-17A89FADA389}" type="sibTrans" cxnId="{521C6B87-613E-4421-92A2-A7996F053954}">
      <dgm:prSet/>
      <dgm:spPr/>
      <dgm:t>
        <a:bodyPr/>
        <a:lstStyle/>
        <a:p>
          <a:endParaRPr lang="en-US"/>
        </a:p>
      </dgm:t>
    </dgm:pt>
    <dgm:pt modelId="{F72DECF3-8079-4DCD-9ED7-9D54A2E4C757}">
      <dgm:prSet/>
      <dgm:spPr/>
      <dgm:t>
        <a:bodyPr/>
        <a:lstStyle/>
        <a:p>
          <a:r>
            <a:rPr lang="en-US" smtClean="0"/>
            <a:t>Special Educational Needs Co-ordinators (SENCos), Pastoral staff and multi-agency interventions</a:t>
          </a:r>
          <a:endParaRPr lang="en-US" dirty="0" smtClean="0"/>
        </a:p>
      </dgm:t>
    </dgm:pt>
    <dgm:pt modelId="{95C63596-4E3F-40D3-A487-569D1B8DA4B0}" type="parTrans" cxnId="{75F9D9AA-6F13-40F1-BD38-E2F2899C15F4}">
      <dgm:prSet/>
      <dgm:spPr/>
      <dgm:t>
        <a:bodyPr/>
        <a:lstStyle/>
        <a:p>
          <a:endParaRPr lang="en-US"/>
        </a:p>
      </dgm:t>
    </dgm:pt>
    <dgm:pt modelId="{1615757C-0ECA-4BE1-820F-4E5EDC3D6E2D}" type="sibTrans" cxnId="{75F9D9AA-6F13-40F1-BD38-E2F2899C15F4}">
      <dgm:prSet/>
      <dgm:spPr/>
      <dgm:t>
        <a:bodyPr/>
        <a:lstStyle/>
        <a:p>
          <a:endParaRPr lang="en-US"/>
        </a:p>
      </dgm:t>
    </dgm:pt>
    <dgm:pt modelId="{4B59DD97-706B-4B97-B15D-E5ABD72FABC8}">
      <dgm:prSet/>
      <dgm:spPr/>
      <dgm:t>
        <a:bodyPr/>
        <a:lstStyle/>
        <a:p>
          <a:r>
            <a:rPr lang="en-US" dirty="0" smtClean="0"/>
            <a:t>Therapeutic use with child/</a:t>
          </a:r>
          <a:r>
            <a:rPr lang="en-US" dirty="0" err="1" smtClean="0"/>
            <a:t>ren</a:t>
          </a:r>
          <a:endParaRPr lang="en-US" dirty="0" smtClean="0"/>
        </a:p>
      </dgm:t>
    </dgm:pt>
    <dgm:pt modelId="{10C24546-D036-4C4B-B58D-033292605CA4}" type="parTrans" cxnId="{FA086C33-52E5-4149-894A-D20A06AF51CF}">
      <dgm:prSet/>
      <dgm:spPr/>
      <dgm:t>
        <a:bodyPr/>
        <a:lstStyle/>
        <a:p>
          <a:endParaRPr lang="en-US"/>
        </a:p>
      </dgm:t>
    </dgm:pt>
    <dgm:pt modelId="{6445166F-C39A-4E9A-889A-AF72EE393D77}" type="sibTrans" cxnId="{FA086C33-52E5-4149-894A-D20A06AF51CF}">
      <dgm:prSet/>
      <dgm:spPr/>
      <dgm:t>
        <a:bodyPr/>
        <a:lstStyle/>
        <a:p>
          <a:endParaRPr lang="en-US"/>
        </a:p>
      </dgm:t>
    </dgm:pt>
    <dgm:pt modelId="{D939B0A5-8BDF-444C-A990-D66901F4C43F}">
      <dgm:prSet/>
      <dgm:spPr/>
      <dgm:t>
        <a:bodyPr/>
        <a:lstStyle/>
        <a:p>
          <a:r>
            <a:rPr lang="en-US" dirty="0" smtClean="0">
              <a:solidFill>
                <a:schemeClr val="bg1"/>
              </a:solidFill>
            </a:rPr>
            <a:t>Forthcoming Relationships education curriculum  </a:t>
          </a:r>
          <a:endParaRPr lang="en-GB" dirty="0">
            <a:solidFill>
              <a:schemeClr val="bg1"/>
            </a:solidFill>
          </a:endParaRPr>
        </a:p>
      </dgm:t>
    </dgm:pt>
    <dgm:pt modelId="{FC8CC299-FF0B-4C85-A7BB-11A91CAF885A}" type="parTrans" cxnId="{982384D6-1896-4F02-A71A-4BE07BB5B0A3}">
      <dgm:prSet/>
      <dgm:spPr/>
      <dgm:t>
        <a:bodyPr/>
        <a:lstStyle/>
        <a:p>
          <a:endParaRPr lang="en-US"/>
        </a:p>
      </dgm:t>
    </dgm:pt>
    <dgm:pt modelId="{DABFFC56-254D-4613-AA9F-2C6F9F8F8E67}" type="sibTrans" cxnId="{982384D6-1896-4F02-A71A-4BE07BB5B0A3}">
      <dgm:prSet/>
      <dgm:spPr/>
      <dgm:t>
        <a:bodyPr/>
        <a:lstStyle/>
        <a:p>
          <a:endParaRPr lang="en-US"/>
        </a:p>
      </dgm:t>
    </dgm:pt>
    <dgm:pt modelId="{8FD99A01-DB90-4E5E-A03F-EF014D26A581}" type="pres">
      <dgm:prSet presAssocID="{61EB3A3C-7AFE-4634-99AF-D855C1F02D53}" presName="diagram" presStyleCnt="0">
        <dgm:presLayoutVars>
          <dgm:dir/>
          <dgm:resizeHandles val="exact"/>
        </dgm:presLayoutVars>
      </dgm:prSet>
      <dgm:spPr/>
      <dgm:t>
        <a:bodyPr/>
        <a:lstStyle/>
        <a:p>
          <a:endParaRPr lang="en-US"/>
        </a:p>
      </dgm:t>
    </dgm:pt>
    <dgm:pt modelId="{F15B362C-2F89-4F6E-A20F-C1C76DA6F970}" type="pres">
      <dgm:prSet presAssocID="{101356EA-F379-4431-85F1-051540FB27BC}" presName="node" presStyleLbl="node1" presStyleIdx="0" presStyleCnt="5">
        <dgm:presLayoutVars>
          <dgm:bulletEnabled val="1"/>
        </dgm:presLayoutVars>
      </dgm:prSet>
      <dgm:spPr/>
      <dgm:t>
        <a:bodyPr/>
        <a:lstStyle/>
        <a:p>
          <a:endParaRPr lang="en-US"/>
        </a:p>
      </dgm:t>
    </dgm:pt>
    <dgm:pt modelId="{3A788F98-3DBE-48F5-A6B1-E25CF70EE580}" type="pres">
      <dgm:prSet presAssocID="{E8C26496-6870-421D-A6EE-130D6E660A5B}" presName="sibTrans" presStyleCnt="0"/>
      <dgm:spPr/>
    </dgm:pt>
    <dgm:pt modelId="{1178A6F4-706D-4B25-860C-3F940A757BD2}" type="pres">
      <dgm:prSet presAssocID="{8E4E19E5-EFE9-4CA7-B356-8C550A8CF8A3}" presName="node" presStyleLbl="node1" presStyleIdx="1" presStyleCnt="5">
        <dgm:presLayoutVars>
          <dgm:bulletEnabled val="1"/>
        </dgm:presLayoutVars>
      </dgm:prSet>
      <dgm:spPr/>
      <dgm:t>
        <a:bodyPr/>
        <a:lstStyle/>
        <a:p>
          <a:endParaRPr lang="en-US"/>
        </a:p>
      </dgm:t>
    </dgm:pt>
    <dgm:pt modelId="{14B953F6-BB22-4E3C-A447-E52147B2A9FA}" type="pres">
      <dgm:prSet presAssocID="{8851A9FB-C4F6-4C5F-BB84-17A89FADA389}" presName="sibTrans" presStyleCnt="0"/>
      <dgm:spPr/>
    </dgm:pt>
    <dgm:pt modelId="{C9F143E9-ECDC-4EC3-B7B6-FA428ABDF2A0}" type="pres">
      <dgm:prSet presAssocID="{F72DECF3-8079-4DCD-9ED7-9D54A2E4C757}" presName="node" presStyleLbl="node1" presStyleIdx="2" presStyleCnt="5">
        <dgm:presLayoutVars>
          <dgm:bulletEnabled val="1"/>
        </dgm:presLayoutVars>
      </dgm:prSet>
      <dgm:spPr/>
      <dgm:t>
        <a:bodyPr/>
        <a:lstStyle/>
        <a:p>
          <a:endParaRPr lang="en-US"/>
        </a:p>
      </dgm:t>
    </dgm:pt>
    <dgm:pt modelId="{C4A66D2C-4CEA-4B4D-98C9-BC2258126984}" type="pres">
      <dgm:prSet presAssocID="{1615757C-0ECA-4BE1-820F-4E5EDC3D6E2D}" presName="sibTrans" presStyleCnt="0"/>
      <dgm:spPr/>
    </dgm:pt>
    <dgm:pt modelId="{01CCD096-EA38-47EC-9102-04F063BD80A1}" type="pres">
      <dgm:prSet presAssocID="{4B59DD97-706B-4B97-B15D-E5ABD72FABC8}" presName="node" presStyleLbl="node1" presStyleIdx="3" presStyleCnt="5">
        <dgm:presLayoutVars>
          <dgm:bulletEnabled val="1"/>
        </dgm:presLayoutVars>
      </dgm:prSet>
      <dgm:spPr/>
      <dgm:t>
        <a:bodyPr/>
        <a:lstStyle/>
        <a:p>
          <a:endParaRPr lang="en-US"/>
        </a:p>
      </dgm:t>
    </dgm:pt>
    <dgm:pt modelId="{C0BCA4A8-185A-4D0E-9DC9-1A3B2AF2BE19}" type="pres">
      <dgm:prSet presAssocID="{6445166F-C39A-4E9A-889A-AF72EE393D77}" presName="sibTrans" presStyleCnt="0"/>
      <dgm:spPr/>
    </dgm:pt>
    <dgm:pt modelId="{E11C979D-07C2-486E-A3F4-7EBCF3FB9BB9}" type="pres">
      <dgm:prSet presAssocID="{D939B0A5-8BDF-444C-A990-D66901F4C43F}" presName="node" presStyleLbl="node1" presStyleIdx="4" presStyleCnt="5">
        <dgm:presLayoutVars>
          <dgm:bulletEnabled val="1"/>
        </dgm:presLayoutVars>
      </dgm:prSet>
      <dgm:spPr/>
      <dgm:t>
        <a:bodyPr/>
        <a:lstStyle/>
        <a:p>
          <a:endParaRPr lang="en-US"/>
        </a:p>
      </dgm:t>
    </dgm:pt>
  </dgm:ptLst>
  <dgm:cxnLst>
    <dgm:cxn modelId="{DEB9D8FE-A3B8-40B6-8714-4968CAB57C2C}" srcId="{61EB3A3C-7AFE-4634-99AF-D855C1F02D53}" destId="{101356EA-F379-4431-85F1-051540FB27BC}" srcOrd="0" destOrd="0" parTransId="{E1965706-B4BC-4A58-ADFF-7B6AE28E0DED}" sibTransId="{E8C26496-6870-421D-A6EE-130D6E660A5B}"/>
    <dgm:cxn modelId="{AD950890-D6AF-4184-B199-6A3695E4D562}" type="presOf" srcId="{61EB3A3C-7AFE-4634-99AF-D855C1F02D53}" destId="{8FD99A01-DB90-4E5E-A03F-EF014D26A581}" srcOrd="0" destOrd="0" presId="urn:microsoft.com/office/officeart/2005/8/layout/default"/>
    <dgm:cxn modelId="{6949D87D-6F9C-4956-B2D9-0222DBE5347A}" type="presOf" srcId="{4B59DD97-706B-4B97-B15D-E5ABD72FABC8}" destId="{01CCD096-EA38-47EC-9102-04F063BD80A1}" srcOrd="0" destOrd="0" presId="urn:microsoft.com/office/officeart/2005/8/layout/default"/>
    <dgm:cxn modelId="{FA086C33-52E5-4149-894A-D20A06AF51CF}" srcId="{61EB3A3C-7AFE-4634-99AF-D855C1F02D53}" destId="{4B59DD97-706B-4B97-B15D-E5ABD72FABC8}" srcOrd="3" destOrd="0" parTransId="{10C24546-D036-4C4B-B58D-033292605CA4}" sibTransId="{6445166F-C39A-4E9A-889A-AF72EE393D77}"/>
    <dgm:cxn modelId="{982384D6-1896-4F02-A71A-4BE07BB5B0A3}" srcId="{61EB3A3C-7AFE-4634-99AF-D855C1F02D53}" destId="{D939B0A5-8BDF-444C-A990-D66901F4C43F}" srcOrd="4" destOrd="0" parTransId="{FC8CC299-FF0B-4C85-A7BB-11A91CAF885A}" sibTransId="{DABFFC56-254D-4613-AA9F-2C6F9F8F8E67}"/>
    <dgm:cxn modelId="{8C78C5DF-5A3D-4688-8559-5E3B9810918F}" type="presOf" srcId="{F72DECF3-8079-4DCD-9ED7-9D54A2E4C757}" destId="{C9F143E9-ECDC-4EC3-B7B6-FA428ABDF2A0}" srcOrd="0" destOrd="0" presId="urn:microsoft.com/office/officeart/2005/8/layout/default"/>
    <dgm:cxn modelId="{5DEFEEA3-5C11-45FA-8E85-14C38D5CC597}" type="presOf" srcId="{101356EA-F379-4431-85F1-051540FB27BC}" destId="{F15B362C-2F89-4F6E-A20F-C1C76DA6F970}" srcOrd="0" destOrd="0" presId="urn:microsoft.com/office/officeart/2005/8/layout/default"/>
    <dgm:cxn modelId="{75F9D9AA-6F13-40F1-BD38-E2F2899C15F4}" srcId="{61EB3A3C-7AFE-4634-99AF-D855C1F02D53}" destId="{F72DECF3-8079-4DCD-9ED7-9D54A2E4C757}" srcOrd="2" destOrd="0" parTransId="{95C63596-4E3F-40D3-A487-569D1B8DA4B0}" sibTransId="{1615757C-0ECA-4BE1-820F-4E5EDC3D6E2D}"/>
    <dgm:cxn modelId="{887886C3-56E3-49D0-A758-B0CC5D24F0F9}" type="presOf" srcId="{D939B0A5-8BDF-444C-A990-D66901F4C43F}" destId="{E11C979D-07C2-486E-A3F4-7EBCF3FB9BB9}" srcOrd="0" destOrd="0" presId="urn:microsoft.com/office/officeart/2005/8/layout/default"/>
    <dgm:cxn modelId="{521C6B87-613E-4421-92A2-A7996F053954}" srcId="{61EB3A3C-7AFE-4634-99AF-D855C1F02D53}" destId="{8E4E19E5-EFE9-4CA7-B356-8C550A8CF8A3}" srcOrd="1" destOrd="0" parTransId="{3D78E7DB-430D-4111-AF32-5088B4295932}" sibTransId="{8851A9FB-C4F6-4C5F-BB84-17A89FADA389}"/>
    <dgm:cxn modelId="{21018EC6-B045-410E-8DBE-E4CD01AAC7C2}" type="presOf" srcId="{8E4E19E5-EFE9-4CA7-B356-8C550A8CF8A3}" destId="{1178A6F4-706D-4B25-860C-3F940A757BD2}" srcOrd="0" destOrd="0" presId="urn:microsoft.com/office/officeart/2005/8/layout/default"/>
    <dgm:cxn modelId="{7A650A11-9D56-404F-A0A2-9042AED624FF}" type="presParOf" srcId="{8FD99A01-DB90-4E5E-A03F-EF014D26A581}" destId="{F15B362C-2F89-4F6E-A20F-C1C76DA6F970}" srcOrd="0" destOrd="0" presId="urn:microsoft.com/office/officeart/2005/8/layout/default"/>
    <dgm:cxn modelId="{B0F6DE62-96A6-4AA7-BEDC-BB8933ACF3E4}" type="presParOf" srcId="{8FD99A01-DB90-4E5E-A03F-EF014D26A581}" destId="{3A788F98-3DBE-48F5-A6B1-E25CF70EE580}" srcOrd="1" destOrd="0" presId="urn:microsoft.com/office/officeart/2005/8/layout/default"/>
    <dgm:cxn modelId="{03EE28D5-61D6-46AB-A45A-59A487801AB3}" type="presParOf" srcId="{8FD99A01-DB90-4E5E-A03F-EF014D26A581}" destId="{1178A6F4-706D-4B25-860C-3F940A757BD2}" srcOrd="2" destOrd="0" presId="urn:microsoft.com/office/officeart/2005/8/layout/default"/>
    <dgm:cxn modelId="{4C2B49B9-F062-4162-A3C9-9EE8347D0DA0}" type="presParOf" srcId="{8FD99A01-DB90-4E5E-A03F-EF014D26A581}" destId="{14B953F6-BB22-4E3C-A447-E52147B2A9FA}" srcOrd="3" destOrd="0" presId="urn:microsoft.com/office/officeart/2005/8/layout/default"/>
    <dgm:cxn modelId="{F2E52668-F634-45D0-BA4C-4056ACE3D522}" type="presParOf" srcId="{8FD99A01-DB90-4E5E-A03F-EF014D26A581}" destId="{C9F143E9-ECDC-4EC3-B7B6-FA428ABDF2A0}" srcOrd="4" destOrd="0" presId="urn:microsoft.com/office/officeart/2005/8/layout/default"/>
    <dgm:cxn modelId="{43AA3B2A-6137-4DB0-BC3A-78D40E65B57F}" type="presParOf" srcId="{8FD99A01-DB90-4E5E-A03F-EF014D26A581}" destId="{C4A66D2C-4CEA-4B4D-98C9-BC2258126984}" srcOrd="5" destOrd="0" presId="urn:microsoft.com/office/officeart/2005/8/layout/default"/>
    <dgm:cxn modelId="{EAAD60EB-A194-463F-99DF-640BAB28AA8E}" type="presParOf" srcId="{8FD99A01-DB90-4E5E-A03F-EF014D26A581}" destId="{01CCD096-EA38-47EC-9102-04F063BD80A1}" srcOrd="6" destOrd="0" presId="urn:microsoft.com/office/officeart/2005/8/layout/default"/>
    <dgm:cxn modelId="{35A3F79B-17C9-48A1-9490-F79141D7E1FD}" type="presParOf" srcId="{8FD99A01-DB90-4E5E-A03F-EF014D26A581}" destId="{C0BCA4A8-185A-4D0E-9DC9-1A3B2AF2BE19}" srcOrd="7" destOrd="0" presId="urn:microsoft.com/office/officeart/2005/8/layout/default"/>
    <dgm:cxn modelId="{91B8566F-B39E-455F-8A30-4986B8DBE781}" type="presParOf" srcId="{8FD99A01-DB90-4E5E-A03F-EF014D26A581}" destId="{E11C979D-07C2-486E-A3F4-7EBCF3FB9BB9}"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1EDB45-EC16-486C-AD46-64010C61DB3C}">
      <dsp:nvSpPr>
        <dsp:cNvPr id="0" name=""/>
        <dsp:cNvSpPr/>
      </dsp:nvSpPr>
      <dsp:spPr>
        <a:xfrm>
          <a:off x="788669" y="0"/>
          <a:ext cx="8938260" cy="4351338"/>
        </a:xfrm>
        <a:prstGeom prst="rightArrow">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dsp:style>
    </dsp:sp>
    <dsp:sp modelId="{891B182B-DCDF-4E5F-A0F0-56B94A1D2CAB}">
      <dsp:nvSpPr>
        <dsp:cNvPr id="0" name=""/>
        <dsp:cNvSpPr/>
      </dsp:nvSpPr>
      <dsp:spPr>
        <a:xfrm>
          <a:off x="356339" y="1305401"/>
          <a:ext cx="3154680"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smtClean="0"/>
            <a:t>Internet</a:t>
          </a:r>
          <a:endParaRPr lang="en-GB" sz="3100" kern="1200" dirty="0"/>
        </a:p>
      </dsp:txBody>
      <dsp:txXfrm>
        <a:off x="441305" y="1390367"/>
        <a:ext cx="2984748" cy="1570603"/>
      </dsp:txXfrm>
    </dsp:sp>
    <dsp:sp modelId="{7C26BC35-3C1F-46CE-B0E7-0E82D59503E6}">
      <dsp:nvSpPr>
        <dsp:cNvPr id="0" name=""/>
        <dsp:cNvSpPr/>
      </dsp:nvSpPr>
      <dsp:spPr>
        <a:xfrm>
          <a:off x="3680460" y="1305401"/>
          <a:ext cx="3154680"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smtClean="0"/>
            <a:t>Online questionnaire </a:t>
          </a:r>
          <a:endParaRPr lang="en-GB" sz="3100" kern="1200" dirty="0"/>
        </a:p>
      </dsp:txBody>
      <dsp:txXfrm>
        <a:off x="3765426" y="1390367"/>
        <a:ext cx="2984748" cy="1570603"/>
      </dsp:txXfrm>
    </dsp:sp>
    <dsp:sp modelId="{4D33A8F0-5F6A-414F-8B59-8188E0F14025}">
      <dsp:nvSpPr>
        <dsp:cNvPr id="0" name=""/>
        <dsp:cNvSpPr/>
      </dsp:nvSpPr>
      <dsp:spPr>
        <a:xfrm>
          <a:off x="7004580" y="1305401"/>
          <a:ext cx="3154680"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GB" sz="3100" kern="1200" dirty="0" smtClean="0"/>
            <a:t>Short video clip on YouTube website</a:t>
          </a:r>
          <a:endParaRPr lang="en-GB" sz="3100" kern="1200" dirty="0"/>
        </a:p>
      </dsp:txBody>
      <dsp:txXfrm>
        <a:off x="7089546" y="1390367"/>
        <a:ext cx="2984748" cy="15706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AAB4A1-4952-4C3C-AC74-6219972C456F}">
      <dsp:nvSpPr>
        <dsp:cNvPr id="0" name=""/>
        <dsp:cNvSpPr/>
      </dsp:nvSpPr>
      <dsp:spPr>
        <a:xfrm>
          <a:off x="1283" y="0"/>
          <a:ext cx="3337470"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smtClean="0"/>
            <a:t>Researcher</a:t>
          </a:r>
          <a:endParaRPr lang="en-US" sz="3700" kern="1200" dirty="0"/>
        </a:p>
      </dsp:txBody>
      <dsp:txXfrm>
        <a:off x="1283" y="0"/>
        <a:ext cx="3337470" cy="1305401"/>
      </dsp:txXfrm>
    </dsp:sp>
    <dsp:sp modelId="{A44B4805-4BE6-4C83-996A-21811B1B8691}">
      <dsp:nvSpPr>
        <dsp:cNvPr id="0" name=""/>
        <dsp:cNvSpPr/>
      </dsp:nvSpPr>
      <dsp:spPr>
        <a:xfrm>
          <a:off x="335030" y="1306676"/>
          <a:ext cx="2669976"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smtClean="0"/>
            <a:t>Writing a fictionalised case study scenario </a:t>
          </a:r>
          <a:endParaRPr lang="en-GB" sz="1900" kern="1200"/>
        </a:p>
      </dsp:txBody>
      <dsp:txXfrm>
        <a:off x="373457" y="1345103"/>
        <a:ext cx="2593122" cy="1235133"/>
      </dsp:txXfrm>
    </dsp:sp>
    <dsp:sp modelId="{22A794B3-5084-4D3B-B031-C8956AB5811E}">
      <dsp:nvSpPr>
        <dsp:cNvPr id="0" name=""/>
        <dsp:cNvSpPr/>
      </dsp:nvSpPr>
      <dsp:spPr>
        <a:xfrm>
          <a:off x="335030" y="2820508"/>
          <a:ext cx="2669976"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dirty="0" smtClean="0"/>
            <a:t>Writing of the online questionnaire </a:t>
          </a:r>
        </a:p>
      </dsp:txBody>
      <dsp:txXfrm>
        <a:off x="373457" y="2858935"/>
        <a:ext cx="2593122" cy="1235133"/>
      </dsp:txXfrm>
    </dsp:sp>
    <dsp:sp modelId="{8FE79EEB-B972-4F27-AD8D-A4489C87DC9E}">
      <dsp:nvSpPr>
        <dsp:cNvPr id="0" name=""/>
        <dsp:cNvSpPr/>
      </dsp:nvSpPr>
      <dsp:spPr>
        <a:xfrm>
          <a:off x="3589064" y="0"/>
          <a:ext cx="3337470"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smtClean="0"/>
            <a:t>Drama students</a:t>
          </a:r>
          <a:endParaRPr lang="en-US" sz="3700" kern="1200" dirty="0"/>
        </a:p>
      </dsp:txBody>
      <dsp:txXfrm>
        <a:off x="3589064" y="0"/>
        <a:ext cx="3337470" cy="1305401"/>
      </dsp:txXfrm>
    </dsp:sp>
    <dsp:sp modelId="{6B989D01-002E-470C-ADBA-A0831310E363}">
      <dsp:nvSpPr>
        <dsp:cNvPr id="0" name=""/>
        <dsp:cNvSpPr/>
      </dsp:nvSpPr>
      <dsp:spPr>
        <a:xfrm>
          <a:off x="3922811" y="1306676"/>
          <a:ext cx="2669976"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smtClean="0"/>
            <a:t>Writing a script for the case study </a:t>
          </a:r>
          <a:endParaRPr lang="en-GB" sz="1900" kern="1200"/>
        </a:p>
      </dsp:txBody>
      <dsp:txXfrm>
        <a:off x="3961238" y="1345103"/>
        <a:ext cx="2593122" cy="1235133"/>
      </dsp:txXfrm>
    </dsp:sp>
    <dsp:sp modelId="{A1AF365F-78A8-475F-87C9-15CAFE1FCB9F}">
      <dsp:nvSpPr>
        <dsp:cNvPr id="0" name=""/>
        <dsp:cNvSpPr/>
      </dsp:nvSpPr>
      <dsp:spPr>
        <a:xfrm>
          <a:off x="3922811" y="2820508"/>
          <a:ext cx="2669976"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smtClean="0"/>
            <a:t>Dramatising the case study </a:t>
          </a:r>
          <a:endParaRPr lang="en-GB" sz="1900" kern="1200"/>
        </a:p>
      </dsp:txBody>
      <dsp:txXfrm>
        <a:off x="3961238" y="2858935"/>
        <a:ext cx="2593122" cy="1235133"/>
      </dsp:txXfrm>
    </dsp:sp>
    <dsp:sp modelId="{F300B1F4-6F2D-4506-BBED-5EDBE10A7A2D}">
      <dsp:nvSpPr>
        <dsp:cNvPr id="0" name=""/>
        <dsp:cNvSpPr/>
      </dsp:nvSpPr>
      <dsp:spPr>
        <a:xfrm>
          <a:off x="7176845" y="0"/>
          <a:ext cx="3337470" cy="43513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smtClean="0"/>
            <a:t>Film maker</a:t>
          </a:r>
          <a:endParaRPr lang="en-US" sz="3700" kern="1200" dirty="0"/>
        </a:p>
      </dsp:txBody>
      <dsp:txXfrm>
        <a:off x="7176845" y="0"/>
        <a:ext cx="3337470" cy="1305401"/>
      </dsp:txXfrm>
    </dsp:sp>
    <dsp:sp modelId="{D4BC2EAD-DE5E-4103-AA04-4C65F3D3BE0F}">
      <dsp:nvSpPr>
        <dsp:cNvPr id="0" name=""/>
        <dsp:cNvSpPr/>
      </dsp:nvSpPr>
      <dsp:spPr>
        <a:xfrm>
          <a:off x="7510592" y="1306676"/>
          <a:ext cx="2669976"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smtClean="0"/>
            <a:t>Filming the dramatisation </a:t>
          </a:r>
          <a:endParaRPr lang="en-GB" sz="1900" kern="1200"/>
        </a:p>
      </dsp:txBody>
      <dsp:txXfrm>
        <a:off x="7549019" y="1345103"/>
        <a:ext cx="2593122" cy="1235133"/>
      </dsp:txXfrm>
    </dsp:sp>
    <dsp:sp modelId="{39A71AE6-B4D1-4D38-9823-C4B29EDC4E89}">
      <dsp:nvSpPr>
        <dsp:cNvPr id="0" name=""/>
        <dsp:cNvSpPr/>
      </dsp:nvSpPr>
      <dsp:spPr>
        <a:xfrm>
          <a:off x="7510592" y="2820508"/>
          <a:ext cx="2669976" cy="13119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smtClean="0"/>
            <a:t>Editing, uploading the video clip on to YouTube and linking to the online questionnaire </a:t>
          </a:r>
          <a:endParaRPr lang="en-GB" sz="1900" kern="1200"/>
        </a:p>
      </dsp:txBody>
      <dsp:txXfrm>
        <a:off x="7549019" y="2858935"/>
        <a:ext cx="2593122" cy="12351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B4FCA4-1F3C-43A0-A5BE-8A4FCA626771}">
      <dsp:nvSpPr>
        <dsp:cNvPr id="0" name=""/>
        <dsp:cNvSpPr/>
      </dsp:nvSpPr>
      <dsp:spPr>
        <a:xfrm>
          <a:off x="1768" y="1003703"/>
          <a:ext cx="2343931" cy="23439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1" u="sng" kern="1200" dirty="0" smtClean="0"/>
            <a:t>Satisfaction</a:t>
          </a:r>
          <a:r>
            <a:rPr lang="en-US" sz="1900" u="sng" kern="1200" dirty="0" smtClean="0"/>
            <a:t> </a:t>
          </a:r>
          <a:r>
            <a:rPr lang="en-US" sz="1900" kern="1200" dirty="0" smtClean="0"/>
            <a:t>– whether ‘wishes, expectations or needs’ fulfilled </a:t>
          </a:r>
          <a:endParaRPr lang="en-US" sz="1900" kern="1200" dirty="0"/>
        </a:p>
      </dsp:txBody>
      <dsp:txXfrm>
        <a:off x="345029" y="1346964"/>
        <a:ext cx="1657409" cy="1657409"/>
      </dsp:txXfrm>
    </dsp:sp>
    <dsp:sp modelId="{25023CF6-EB9E-418A-AEC9-B077A534063A}">
      <dsp:nvSpPr>
        <dsp:cNvPr id="0" name=""/>
        <dsp:cNvSpPr/>
      </dsp:nvSpPr>
      <dsp:spPr>
        <a:xfrm>
          <a:off x="2536026" y="1495928"/>
          <a:ext cx="1359480" cy="1359480"/>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2716225" y="2015793"/>
        <a:ext cx="999082" cy="319750"/>
      </dsp:txXfrm>
    </dsp:sp>
    <dsp:sp modelId="{5E0190F4-7E8C-4F5C-95C0-1CF3F4B2C7E6}">
      <dsp:nvSpPr>
        <dsp:cNvPr id="0" name=""/>
        <dsp:cNvSpPr/>
      </dsp:nvSpPr>
      <dsp:spPr>
        <a:xfrm>
          <a:off x="4085834" y="1003703"/>
          <a:ext cx="2343931" cy="23439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1" u="sng" kern="1200" dirty="0" smtClean="0"/>
            <a:t>Acceptance</a:t>
          </a:r>
          <a:r>
            <a:rPr lang="en-US" sz="1900" kern="1200" dirty="0" smtClean="0"/>
            <a:t> – whether process was ‘adequate, valid or suitable’</a:t>
          </a:r>
          <a:endParaRPr lang="en-US" sz="1900" kern="1200" dirty="0"/>
        </a:p>
      </dsp:txBody>
      <dsp:txXfrm>
        <a:off x="4429095" y="1346964"/>
        <a:ext cx="1657409" cy="1657409"/>
      </dsp:txXfrm>
    </dsp:sp>
    <dsp:sp modelId="{D3C33DF8-798F-4FDF-88C6-7AD3B9DD9E02}">
      <dsp:nvSpPr>
        <dsp:cNvPr id="0" name=""/>
        <dsp:cNvSpPr/>
      </dsp:nvSpPr>
      <dsp:spPr>
        <a:xfrm>
          <a:off x="6620092" y="1495928"/>
          <a:ext cx="1359480" cy="1359480"/>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6800291" y="1775981"/>
        <a:ext cx="999082" cy="799374"/>
      </dsp:txXfrm>
    </dsp:sp>
    <dsp:sp modelId="{B3969AB9-A125-4474-A390-CE09CAAD267C}">
      <dsp:nvSpPr>
        <dsp:cNvPr id="0" name=""/>
        <dsp:cNvSpPr/>
      </dsp:nvSpPr>
      <dsp:spPr>
        <a:xfrm>
          <a:off x="8159852" y="1003703"/>
          <a:ext cx="2343931" cy="234393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Level of accommodation</a:t>
          </a:r>
          <a:endParaRPr lang="en-US" sz="1800" b="1" kern="1200" dirty="0"/>
        </a:p>
      </dsp:txBody>
      <dsp:txXfrm>
        <a:off x="8503113" y="1346964"/>
        <a:ext cx="1657409" cy="16574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9E54B9-7DAB-4B6D-B105-202E6E5991AA}">
      <dsp:nvSpPr>
        <dsp:cNvPr id="0" name=""/>
        <dsp:cNvSpPr/>
      </dsp:nvSpPr>
      <dsp:spPr>
        <a:xfrm>
          <a:off x="-6579" y="-6659"/>
          <a:ext cx="4400050" cy="438108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B67FE6-253D-4A5D-BEE9-B6590FA6F9C0}">
      <dsp:nvSpPr>
        <dsp:cNvPr id="0" name=""/>
        <dsp:cNvSpPr/>
      </dsp:nvSpPr>
      <dsp:spPr>
        <a:xfrm>
          <a:off x="2190539" y="0"/>
          <a:ext cx="8325061" cy="438108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ctr" defTabSz="2667000">
            <a:lnSpc>
              <a:spcPct val="90000"/>
            </a:lnSpc>
            <a:spcBef>
              <a:spcPct val="0"/>
            </a:spcBef>
            <a:spcAft>
              <a:spcPct val="35000"/>
            </a:spcAft>
          </a:pPr>
          <a:r>
            <a:rPr lang="en-US" sz="6000" kern="1200" dirty="0" smtClean="0">
              <a:solidFill>
                <a:srgbClr val="00B050"/>
              </a:solidFill>
            </a:rPr>
            <a:t>High </a:t>
          </a:r>
          <a:endParaRPr lang="en-US" sz="6000" kern="1200" dirty="0">
            <a:solidFill>
              <a:srgbClr val="00B050"/>
            </a:solidFill>
          </a:endParaRPr>
        </a:p>
      </dsp:txBody>
      <dsp:txXfrm>
        <a:off x="2190539" y="0"/>
        <a:ext cx="4162530" cy="1314326"/>
      </dsp:txXfrm>
    </dsp:sp>
    <dsp:sp modelId="{2220D901-E38A-4185-9633-02834CEB8406}">
      <dsp:nvSpPr>
        <dsp:cNvPr id="0" name=""/>
        <dsp:cNvSpPr/>
      </dsp:nvSpPr>
      <dsp:spPr>
        <a:xfrm>
          <a:off x="779753" y="1314326"/>
          <a:ext cx="2847699" cy="284769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A547FC-F5E2-4DF7-81EC-424B179C7C19}">
      <dsp:nvSpPr>
        <dsp:cNvPr id="0" name=""/>
        <dsp:cNvSpPr/>
      </dsp:nvSpPr>
      <dsp:spPr>
        <a:xfrm>
          <a:off x="2190539" y="1324464"/>
          <a:ext cx="8325061" cy="28476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ctr" defTabSz="2667000">
            <a:lnSpc>
              <a:spcPct val="90000"/>
            </a:lnSpc>
            <a:spcBef>
              <a:spcPct val="0"/>
            </a:spcBef>
            <a:spcAft>
              <a:spcPct val="35000"/>
            </a:spcAft>
          </a:pPr>
          <a:r>
            <a:rPr lang="en-US" sz="6000" kern="1200" dirty="0" smtClean="0">
              <a:solidFill>
                <a:schemeClr val="accent4">
                  <a:lumMod val="60000"/>
                  <a:lumOff val="40000"/>
                </a:schemeClr>
              </a:solidFill>
            </a:rPr>
            <a:t>Medium</a:t>
          </a:r>
          <a:r>
            <a:rPr lang="en-US" sz="6000" kern="1200" dirty="0" smtClean="0"/>
            <a:t> </a:t>
          </a:r>
          <a:endParaRPr lang="en-US" sz="6000" kern="1200" dirty="0"/>
        </a:p>
      </dsp:txBody>
      <dsp:txXfrm>
        <a:off x="2190539" y="1324464"/>
        <a:ext cx="4162530" cy="1314322"/>
      </dsp:txXfrm>
    </dsp:sp>
    <dsp:sp modelId="{549C342A-9035-474A-B53B-BEC01D5169E1}">
      <dsp:nvSpPr>
        <dsp:cNvPr id="0" name=""/>
        <dsp:cNvSpPr/>
      </dsp:nvSpPr>
      <dsp:spPr>
        <a:xfrm>
          <a:off x="1292740" y="2628649"/>
          <a:ext cx="1314322" cy="1314322"/>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DCEC5C-12E5-475E-907D-53BD275815F0}">
      <dsp:nvSpPr>
        <dsp:cNvPr id="0" name=""/>
        <dsp:cNvSpPr/>
      </dsp:nvSpPr>
      <dsp:spPr>
        <a:xfrm>
          <a:off x="2190539" y="2618502"/>
          <a:ext cx="8325061" cy="131432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ctr" defTabSz="2667000">
            <a:lnSpc>
              <a:spcPct val="90000"/>
            </a:lnSpc>
            <a:spcBef>
              <a:spcPct val="0"/>
            </a:spcBef>
            <a:spcAft>
              <a:spcPct val="35000"/>
            </a:spcAft>
          </a:pPr>
          <a:r>
            <a:rPr lang="en-US" sz="6000" kern="1200" dirty="0" smtClean="0">
              <a:solidFill>
                <a:srgbClr val="FF0000"/>
              </a:solidFill>
            </a:rPr>
            <a:t>Low</a:t>
          </a:r>
          <a:endParaRPr lang="en-US" sz="6000" kern="1200" dirty="0">
            <a:solidFill>
              <a:srgbClr val="FF0000"/>
            </a:solidFill>
          </a:endParaRPr>
        </a:p>
      </dsp:txBody>
      <dsp:txXfrm>
        <a:off x="2190539" y="2618502"/>
        <a:ext cx="4162530" cy="1314322"/>
      </dsp:txXfrm>
    </dsp:sp>
    <dsp:sp modelId="{5F53DE8A-7FBD-49B1-97E8-E572AA1ECA48}">
      <dsp:nvSpPr>
        <dsp:cNvPr id="0" name=""/>
        <dsp:cNvSpPr/>
      </dsp:nvSpPr>
      <dsp:spPr>
        <a:xfrm>
          <a:off x="5621669" y="0"/>
          <a:ext cx="5144055" cy="131432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t>Satisfaction: positive improvement in their life</a:t>
          </a:r>
          <a:endParaRPr lang="en-US" sz="1900" kern="1200" dirty="0"/>
        </a:p>
        <a:p>
          <a:pPr marL="171450" lvl="1" indent="-171450" algn="l" defTabSz="844550">
            <a:lnSpc>
              <a:spcPct val="90000"/>
            </a:lnSpc>
            <a:spcBef>
              <a:spcPct val="0"/>
            </a:spcBef>
            <a:spcAft>
              <a:spcPct val="15000"/>
            </a:spcAft>
            <a:buChar char="••"/>
          </a:pPr>
          <a:r>
            <a:rPr lang="en-US" sz="1900" kern="1200" dirty="0" smtClean="0"/>
            <a:t>Full acceptance of post-separation changes  </a:t>
          </a:r>
          <a:endParaRPr lang="en-US" sz="1900" kern="1200" dirty="0"/>
        </a:p>
      </dsp:txBody>
      <dsp:txXfrm>
        <a:off x="5621669" y="0"/>
        <a:ext cx="5144055" cy="1314326"/>
      </dsp:txXfrm>
    </dsp:sp>
    <dsp:sp modelId="{910C5B3E-07DF-41FA-B92F-21F2B6BF5A54}">
      <dsp:nvSpPr>
        <dsp:cNvPr id="0" name=""/>
        <dsp:cNvSpPr/>
      </dsp:nvSpPr>
      <dsp:spPr>
        <a:xfrm>
          <a:off x="5626331" y="1298180"/>
          <a:ext cx="5114667" cy="136685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t>Satisfaction: neither a positive improvement nor a significant loss</a:t>
          </a:r>
          <a:endParaRPr lang="en-US" sz="1900" kern="1200" dirty="0"/>
        </a:p>
        <a:p>
          <a:pPr marL="171450" lvl="1" indent="-171450" algn="l" defTabSz="844550">
            <a:lnSpc>
              <a:spcPct val="90000"/>
            </a:lnSpc>
            <a:spcBef>
              <a:spcPct val="0"/>
            </a:spcBef>
            <a:spcAft>
              <a:spcPct val="15000"/>
            </a:spcAft>
            <a:buChar char="••"/>
          </a:pPr>
          <a:r>
            <a:rPr lang="en-US" sz="1900" kern="1200" dirty="0" smtClean="0"/>
            <a:t>Acceptance: neither a negative nor a positive view - ‘it is as it is’</a:t>
          </a:r>
          <a:endParaRPr lang="en-US" sz="1900" kern="1200" dirty="0"/>
        </a:p>
      </dsp:txBody>
      <dsp:txXfrm>
        <a:off x="5626331" y="1298180"/>
        <a:ext cx="5114667" cy="1366855"/>
      </dsp:txXfrm>
    </dsp:sp>
    <dsp:sp modelId="{BED0B95B-DE94-494D-82EB-62A8AAE54B72}">
      <dsp:nvSpPr>
        <dsp:cNvPr id="0" name=""/>
        <dsp:cNvSpPr/>
      </dsp:nvSpPr>
      <dsp:spPr>
        <a:xfrm>
          <a:off x="5656426" y="2628649"/>
          <a:ext cx="5074540" cy="131432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smtClean="0"/>
            <a:t>Satisfaction: remaining sense of loss or, very significant loss in their lives</a:t>
          </a:r>
          <a:endParaRPr lang="en-US" sz="1900" kern="1200" dirty="0"/>
        </a:p>
        <a:p>
          <a:pPr marL="171450" lvl="1" indent="-171450" algn="l" defTabSz="844550">
            <a:lnSpc>
              <a:spcPct val="90000"/>
            </a:lnSpc>
            <a:spcBef>
              <a:spcPct val="0"/>
            </a:spcBef>
            <a:spcAft>
              <a:spcPct val="15000"/>
            </a:spcAft>
            <a:buChar char="••"/>
          </a:pPr>
          <a:r>
            <a:rPr lang="en-US" sz="1900" kern="1200" dirty="0" smtClean="0"/>
            <a:t>Acceptance: struggle to accept post-separation changes</a:t>
          </a:r>
          <a:endParaRPr lang="en-US" sz="1900" kern="1200" dirty="0"/>
        </a:p>
      </dsp:txBody>
      <dsp:txXfrm>
        <a:off x="5656426" y="2628649"/>
        <a:ext cx="5074540" cy="13143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B362C-2F89-4F6E-A20F-C1C76DA6F970}">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smtClean="0"/>
            <a:t>Early indication of need for additional support</a:t>
          </a:r>
          <a:endParaRPr lang="en-US" sz="2500" kern="1200" dirty="0" smtClean="0"/>
        </a:p>
      </dsp:txBody>
      <dsp:txXfrm>
        <a:off x="0" y="39687"/>
        <a:ext cx="3286125" cy="1971675"/>
      </dsp:txXfrm>
    </dsp:sp>
    <dsp:sp modelId="{1178A6F4-706D-4B25-860C-3F940A757BD2}">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smtClean="0"/>
            <a:t>Home-school partnerships</a:t>
          </a:r>
          <a:endParaRPr lang="en-US" sz="2500" kern="1200" dirty="0" smtClean="0"/>
        </a:p>
      </dsp:txBody>
      <dsp:txXfrm>
        <a:off x="3614737" y="39687"/>
        <a:ext cx="3286125" cy="1971675"/>
      </dsp:txXfrm>
    </dsp:sp>
    <dsp:sp modelId="{C9F143E9-ECDC-4EC3-B7B6-FA428ABDF2A0}">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smtClean="0"/>
            <a:t>Special Educational Needs Co-ordinators (SENCos), Pastoral staff and multi-agency interventions</a:t>
          </a:r>
          <a:endParaRPr lang="en-US" sz="2500" kern="1200" dirty="0" smtClean="0"/>
        </a:p>
      </dsp:txBody>
      <dsp:txXfrm>
        <a:off x="7229475" y="39687"/>
        <a:ext cx="3286125" cy="1971675"/>
      </dsp:txXfrm>
    </dsp:sp>
    <dsp:sp modelId="{01CCD096-EA38-47EC-9102-04F063BD80A1}">
      <dsp:nvSpPr>
        <dsp:cNvPr id="0" name=""/>
        <dsp:cNvSpPr/>
      </dsp:nvSpPr>
      <dsp:spPr>
        <a:xfrm>
          <a:off x="1807368"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Therapeutic use with child/</a:t>
          </a:r>
          <a:r>
            <a:rPr lang="en-US" sz="2500" kern="1200" dirty="0" err="1" smtClean="0"/>
            <a:t>ren</a:t>
          </a:r>
          <a:endParaRPr lang="en-US" sz="2500" kern="1200" dirty="0" smtClean="0"/>
        </a:p>
      </dsp:txBody>
      <dsp:txXfrm>
        <a:off x="1807368" y="2339975"/>
        <a:ext cx="3286125" cy="1971675"/>
      </dsp:txXfrm>
    </dsp:sp>
    <dsp:sp modelId="{E11C979D-07C2-486E-A3F4-7EBCF3FB9BB9}">
      <dsp:nvSpPr>
        <dsp:cNvPr id="0" name=""/>
        <dsp:cNvSpPr/>
      </dsp:nvSpPr>
      <dsp:spPr>
        <a:xfrm>
          <a:off x="5422106"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solidFill>
                <a:schemeClr val="bg1"/>
              </a:solidFill>
            </a:rPr>
            <a:t>Forthcoming Relationships education curriculum  </a:t>
          </a:r>
          <a:endParaRPr lang="en-GB" sz="2500" kern="1200" dirty="0">
            <a:solidFill>
              <a:schemeClr val="bg1"/>
            </a:solidFill>
          </a:endParaRPr>
        </a:p>
      </dsp:txBody>
      <dsp:txXfrm>
        <a:off x="5422106" y="2339975"/>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F1CBD-E70F-4AD7-9370-F449F4788EE3}" type="datetimeFigureOut">
              <a:rPr lang="en-GB" smtClean="0"/>
              <a:pPr/>
              <a:t>29/10/2019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589252-DCD2-49FC-B9DA-0CEC13C05E04}" type="slidenum">
              <a:rPr lang="en-GB" smtClean="0"/>
              <a:pPr/>
              <a:t>‹#›</a:t>
            </a:fld>
            <a:endParaRPr lang="en-GB"/>
          </a:p>
        </p:txBody>
      </p:sp>
    </p:spTree>
    <p:extLst>
      <p:ext uri="{BB962C8B-B14F-4D97-AF65-F5344CB8AC3E}">
        <p14:creationId xmlns:p14="http://schemas.microsoft.com/office/powerpoint/2010/main" val="2054881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589252-DCD2-49FC-B9DA-0CEC13C05E04}" type="slidenum">
              <a:rPr lang="en-GB" smtClean="0"/>
              <a:pPr/>
              <a:t>1</a:t>
            </a:fld>
            <a:endParaRPr lang="en-GB"/>
          </a:p>
        </p:txBody>
      </p:sp>
    </p:spTree>
    <p:extLst>
      <p:ext uri="{BB962C8B-B14F-4D97-AF65-F5344CB8AC3E}">
        <p14:creationId xmlns:p14="http://schemas.microsoft.com/office/powerpoint/2010/main" val="2977120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589252-DCD2-49FC-B9DA-0CEC13C05E04}" type="slidenum">
              <a:rPr lang="en-GB" smtClean="0"/>
              <a:pPr/>
              <a:t>2</a:t>
            </a:fld>
            <a:endParaRPr lang="en-GB"/>
          </a:p>
        </p:txBody>
      </p:sp>
    </p:spTree>
    <p:extLst>
      <p:ext uri="{BB962C8B-B14F-4D97-AF65-F5344CB8AC3E}">
        <p14:creationId xmlns:p14="http://schemas.microsoft.com/office/powerpoint/2010/main" val="2964788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589252-DCD2-49FC-B9DA-0CEC13C05E04}" type="slidenum">
              <a:rPr lang="en-GB" smtClean="0"/>
              <a:pPr/>
              <a:t>7</a:t>
            </a:fld>
            <a:endParaRPr lang="en-GB"/>
          </a:p>
        </p:txBody>
      </p:sp>
    </p:spTree>
    <p:extLst>
      <p:ext uri="{BB962C8B-B14F-4D97-AF65-F5344CB8AC3E}">
        <p14:creationId xmlns:p14="http://schemas.microsoft.com/office/powerpoint/2010/main" val="2169188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High – 20 respondents</a:t>
            </a:r>
          </a:p>
          <a:p>
            <a:r>
              <a:rPr lang="en-GB" dirty="0" smtClean="0"/>
              <a:t>Medium – 6 respondents</a:t>
            </a:r>
          </a:p>
          <a:p>
            <a:r>
              <a:rPr lang="en-GB" dirty="0" smtClean="0"/>
              <a:t>Low – 4 respondents </a:t>
            </a:r>
            <a:endParaRPr lang="en-GB" dirty="0"/>
          </a:p>
        </p:txBody>
      </p:sp>
      <p:sp>
        <p:nvSpPr>
          <p:cNvPr id="4" name="Slide Number Placeholder 3"/>
          <p:cNvSpPr>
            <a:spLocks noGrp="1"/>
          </p:cNvSpPr>
          <p:nvPr>
            <p:ph type="sldNum" sz="quarter" idx="10"/>
          </p:nvPr>
        </p:nvSpPr>
        <p:spPr/>
        <p:txBody>
          <a:bodyPr/>
          <a:lstStyle/>
          <a:p>
            <a:fld id="{EF589252-DCD2-49FC-B9DA-0CEC13C05E04}" type="slidenum">
              <a:rPr lang="en-GB" smtClean="0"/>
              <a:pPr/>
              <a:t>9</a:t>
            </a:fld>
            <a:endParaRPr lang="en-GB"/>
          </a:p>
        </p:txBody>
      </p:sp>
    </p:spTree>
    <p:extLst>
      <p:ext uri="{BB962C8B-B14F-4D97-AF65-F5344CB8AC3E}">
        <p14:creationId xmlns:p14="http://schemas.microsoft.com/office/powerpoint/2010/main" val="277030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589252-DCD2-49FC-B9DA-0CEC13C05E04}" type="slidenum">
              <a:rPr lang="en-GB" smtClean="0"/>
              <a:pPr/>
              <a:t>10</a:t>
            </a:fld>
            <a:endParaRPr lang="en-GB"/>
          </a:p>
        </p:txBody>
      </p:sp>
    </p:spTree>
    <p:extLst>
      <p:ext uri="{BB962C8B-B14F-4D97-AF65-F5344CB8AC3E}">
        <p14:creationId xmlns:p14="http://schemas.microsoft.com/office/powerpoint/2010/main" val="3589236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Encourages parents to focus on child’s needs, to listen to the child and adopt a child-</a:t>
            </a:r>
            <a:r>
              <a:rPr lang="en-US" dirty="0" err="1" smtClean="0"/>
              <a:t>centred</a:t>
            </a:r>
            <a:r>
              <a:rPr lang="en-US" dirty="0" smtClean="0"/>
              <a:t> approach </a:t>
            </a:r>
            <a:endParaRPr lang="en-GB" dirty="0" smtClean="0"/>
          </a:p>
          <a:p>
            <a:r>
              <a:rPr lang="en-US" dirty="0" smtClean="0"/>
              <a:t>Awareness-raising tool – parents could assess current position, identify areas where they could support their child and identify strategies </a:t>
            </a:r>
          </a:p>
          <a:p>
            <a:r>
              <a:rPr lang="en-US" dirty="0" smtClean="0"/>
              <a:t>Basis of discussion to encourage higher level of </a:t>
            </a:r>
            <a:r>
              <a:rPr lang="en-US" dirty="0" err="1" smtClean="0"/>
              <a:t>accomm</a:t>
            </a:r>
            <a:r>
              <a:rPr lang="en-US" dirty="0" smtClean="0"/>
              <a:t> in long term (p177) </a:t>
            </a:r>
          </a:p>
          <a:p>
            <a:r>
              <a:rPr lang="en-US" dirty="0" smtClean="0"/>
              <a:t>Use in parenting classes</a:t>
            </a:r>
          </a:p>
          <a:p>
            <a:endParaRPr lang="en-GB" dirty="0"/>
          </a:p>
        </p:txBody>
      </p:sp>
      <p:sp>
        <p:nvSpPr>
          <p:cNvPr id="4" name="Slide Number Placeholder 3"/>
          <p:cNvSpPr>
            <a:spLocks noGrp="1"/>
          </p:cNvSpPr>
          <p:nvPr>
            <p:ph type="sldNum" sz="quarter" idx="10"/>
          </p:nvPr>
        </p:nvSpPr>
        <p:spPr/>
        <p:txBody>
          <a:bodyPr/>
          <a:lstStyle/>
          <a:p>
            <a:fld id="{EF589252-DCD2-49FC-B9DA-0CEC13C05E04}" type="slidenum">
              <a:rPr lang="en-GB" smtClean="0"/>
              <a:pPr/>
              <a:t>12</a:t>
            </a:fld>
            <a:endParaRPr lang="en-GB"/>
          </a:p>
        </p:txBody>
      </p:sp>
    </p:spTree>
    <p:extLst>
      <p:ext uri="{BB962C8B-B14F-4D97-AF65-F5344CB8AC3E}">
        <p14:creationId xmlns:p14="http://schemas.microsoft.com/office/powerpoint/2010/main" val="1751724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Early indication – changes in child’s address, the quality of communication</a:t>
            </a:r>
            <a:r>
              <a:rPr lang="en-US" baseline="0" dirty="0" smtClean="0">
                <a:solidFill>
                  <a:srgbClr val="FF0000"/>
                </a:solidFill>
              </a:rPr>
              <a:t> with parents, child’s network of friends. Could act as indicator child would benefit from additional support. Requires coordinated approach within </a:t>
            </a:r>
            <a:r>
              <a:rPr lang="en-US" dirty="0" smtClean="0">
                <a:solidFill>
                  <a:srgbClr val="FF0000"/>
                </a:solidFill>
              </a:rPr>
              <a:t>whole school approach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smtClean="0">
                <a:solidFill>
                  <a:srgbClr val="FF0000"/>
                </a:solidFill>
              </a:rPr>
              <a:t>SENCos</a:t>
            </a:r>
            <a:r>
              <a:rPr lang="en-US" dirty="0" smtClean="0">
                <a:solidFill>
                  <a:srgbClr val="FF0000"/>
                </a:solidFill>
              </a:rPr>
              <a:t>, pastoral staff work at intersection of home and school and support</a:t>
            </a:r>
            <a:r>
              <a:rPr lang="en-US" baseline="0" dirty="0" smtClean="0">
                <a:solidFill>
                  <a:srgbClr val="FF0000"/>
                </a:solidFill>
              </a:rPr>
              <a:t> children’s social, emotional and mental health well being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FF0000"/>
                </a:solidFill>
              </a:rPr>
              <a:t>Therapeutic use with child – helping them to recognize own positioning on the framework and steps that could be taken to help themselves </a:t>
            </a:r>
            <a:r>
              <a:rPr lang="en-US" baseline="0" dirty="0" err="1" smtClean="0">
                <a:solidFill>
                  <a:srgbClr val="FF0000"/>
                </a:solidFill>
              </a:rPr>
              <a:t>eg</a:t>
            </a:r>
            <a:r>
              <a:rPr lang="en-US" baseline="0" dirty="0" smtClean="0">
                <a:solidFill>
                  <a:srgbClr val="FF0000"/>
                </a:solidFill>
              </a:rPr>
              <a:t> activities with friends, initiating conversation about separation with parents, individual activities </a:t>
            </a:r>
            <a:endParaRPr lang="en-US"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Forthcoming Relationships education curriculum (RSE in secondary schools) part</a:t>
            </a:r>
            <a:r>
              <a:rPr lang="en-US" baseline="0" dirty="0" smtClean="0">
                <a:solidFill>
                  <a:srgbClr val="FF0000"/>
                </a:solidFill>
              </a:rPr>
              <a:t> of Personal, Social, Health and Economic (PSHE) curriculum – focus on ‘healthy relationships’ including ‘families’ and ‘people who care for me’ and will ‘help those children who are experiencing or witnessing unhealthy relationships know where to seek help and support</a:t>
            </a:r>
            <a:endParaRPr lang="en-GB" dirty="0" smtClean="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EF589252-DCD2-49FC-B9DA-0CEC13C05E04}" type="slidenum">
              <a:rPr lang="en-GB" smtClean="0"/>
              <a:pPr/>
              <a:t>13</a:t>
            </a:fld>
            <a:endParaRPr lang="en-GB"/>
          </a:p>
        </p:txBody>
      </p:sp>
    </p:spTree>
    <p:extLst>
      <p:ext uri="{BB962C8B-B14F-4D97-AF65-F5344CB8AC3E}">
        <p14:creationId xmlns:p14="http://schemas.microsoft.com/office/powerpoint/2010/main" val="3404841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589252-DCD2-49FC-B9DA-0CEC13C05E04}" type="slidenum">
              <a:rPr lang="en-GB" smtClean="0"/>
              <a:pPr/>
              <a:t>14</a:t>
            </a:fld>
            <a:endParaRPr lang="en-GB"/>
          </a:p>
        </p:txBody>
      </p:sp>
    </p:spTree>
    <p:extLst>
      <p:ext uri="{BB962C8B-B14F-4D97-AF65-F5344CB8AC3E}">
        <p14:creationId xmlns:p14="http://schemas.microsoft.com/office/powerpoint/2010/main" val="3736319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589252-DCD2-49FC-B9DA-0CEC13C05E04}" type="slidenum">
              <a:rPr lang="en-GB" smtClean="0"/>
              <a:pPr/>
              <a:t>15</a:t>
            </a:fld>
            <a:endParaRPr lang="en-GB"/>
          </a:p>
        </p:txBody>
      </p:sp>
    </p:spTree>
    <p:extLst>
      <p:ext uri="{BB962C8B-B14F-4D97-AF65-F5344CB8AC3E}">
        <p14:creationId xmlns:p14="http://schemas.microsoft.com/office/powerpoint/2010/main" val="2964788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C067E48-1E7D-43CC-B9D3-905F7C42EB14}" type="datetime1">
              <a:rPr lang="en-GB" smtClean="0"/>
              <a:t>29/10/2019</a:t>
            </a:fld>
            <a:endParaRPr lang="en-GB"/>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6" name="Slide Number Placeholder 5"/>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2031553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AE5A06F-DF25-42E6-99C0-250B39B4F8BE}" type="datetime1">
              <a:rPr lang="en-GB" smtClean="0"/>
              <a:t>29/10/2019</a:t>
            </a:fld>
            <a:endParaRPr lang="en-GB"/>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6" name="Slide Number Placeholder 5"/>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442480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5BF729C-A4B5-468E-8E8B-0862CB81405D}" type="datetime1">
              <a:rPr lang="en-GB" smtClean="0"/>
              <a:t>29/10/2019</a:t>
            </a:fld>
            <a:endParaRPr lang="en-GB"/>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6" name="Slide Number Placeholder 5"/>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138164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AC58C2-6CAF-4F9D-9384-6A85A1540A58}" type="datetime1">
              <a:rPr lang="en-GB" smtClean="0"/>
              <a:t>29/10/2019</a:t>
            </a:fld>
            <a:endParaRPr lang="en-GB"/>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6" name="Slide Number Placeholder 5"/>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4035417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5ADBF5-CF5A-48A3-89FC-756D8DFBC6E3}" type="datetime1">
              <a:rPr lang="en-GB" smtClean="0"/>
              <a:t>29/10/2019</a:t>
            </a:fld>
            <a:endParaRPr lang="en-GB"/>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6" name="Slide Number Placeholder 5"/>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67283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13D6881-6057-408F-9083-56734D29D601}" type="datetime1">
              <a:rPr lang="en-GB" smtClean="0"/>
              <a:t>29/10/2019</a:t>
            </a:fld>
            <a:endParaRPr lang="en-GB"/>
          </a:p>
        </p:txBody>
      </p:sp>
      <p:sp>
        <p:nvSpPr>
          <p:cNvPr id="6" name="Footer Placeholder 5"/>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7" name="Slide Number Placeholder 6"/>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414556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BAF18BE-C1F7-4597-B142-F912A5BE9296}" type="datetime1">
              <a:rPr lang="en-GB" smtClean="0"/>
              <a:t>29/10/2019</a:t>
            </a:fld>
            <a:endParaRPr lang="en-GB"/>
          </a:p>
        </p:txBody>
      </p:sp>
      <p:sp>
        <p:nvSpPr>
          <p:cNvPr id="8" name="Footer Placeholder 7"/>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9" name="Slide Number Placeholder 8"/>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36702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77938F-2620-4ADE-9392-A49DD758594C}" type="datetime1">
              <a:rPr lang="en-GB" smtClean="0"/>
              <a:t>29/10/2019</a:t>
            </a:fld>
            <a:endParaRPr lang="en-GB"/>
          </a:p>
        </p:txBody>
      </p:sp>
      <p:sp>
        <p:nvSpPr>
          <p:cNvPr id="4" name="Footer Placeholder 3"/>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5" name="Slide Number Placeholder 4"/>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2736989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0CCDA7-C92A-4EAB-A573-13A6490AAD97}" type="datetime1">
              <a:rPr lang="en-GB" smtClean="0"/>
              <a:t>29/10/2019</a:t>
            </a:fld>
            <a:endParaRPr lang="en-GB"/>
          </a:p>
        </p:txBody>
      </p:sp>
      <p:sp>
        <p:nvSpPr>
          <p:cNvPr id="3" name="Footer Placeholder 2"/>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4" name="Slide Number Placeholder 3"/>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346434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D03B6D-744C-40F4-8302-01F71FF2BD26}" type="datetime1">
              <a:rPr lang="en-GB" smtClean="0"/>
              <a:t>29/10/2019</a:t>
            </a:fld>
            <a:endParaRPr lang="en-GB"/>
          </a:p>
        </p:txBody>
      </p:sp>
      <p:sp>
        <p:nvSpPr>
          <p:cNvPr id="6" name="Footer Placeholder 5"/>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7" name="Slide Number Placeholder 6"/>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1113871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EACE41-AC89-48F4-8E14-356B58D09CAA}" type="datetime1">
              <a:rPr lang="en-GB" smtClean="0"/>
              <a:t>29/10/2019</a:t>
            </a:fld>
            <a:endParaRPr lang="en-GB"/>
          </a:p>
        </p:txBody>
      </p:sp>
      <p:sp>
        <p:nvSpPr>
          <p:cNvPr id="6" name="Footer Placeholder 5"/>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7" name="Slide Number Placeholder 6"/>
          <p:cNvSpPr>
            <a:spLocks noGrp="1"/>
          </p:cNvSpPr>
          <p:nvPr>
            <p:ph type="sldNum" sz="quarter" idx="12"/>
          </p:nvPr>
        </p:nvSpPr>
        <p:spPr/>
        <p:txBody>
          <a:bodyPr/>
          <a:lstStyle/>
          <a:p>
            <a:fld id="{CE1E756B-493E-42AC-877C-DA47E3C49F24}" type="slidenum">
              <a:rPr lang="en-GB" smtClean="0"/>
              <a:pPr/>
              <a:t>‹#›</a:t>
            </a:fld>
            <a:endParaRPr lang="en-GB"/>
          </a:p>
        </p:txBody>
      </p:sp>
    </p:spTree>
    <p:extLst>
      <p:ext uri="{BB962C8B-B14F-4D97-AF65-F5344CB8AC3E}">
        <p14:creationId xmlns:p14="http://schemas.microsoft.com/office/powerpoint/2010/main" val="1062538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5A45E-CC94-4DB9-8AB0-A2C508386EF1}" type="datetime1">
              <a:rPr lang="en-GB" smtClean="0"/>
              <a:t>29/10/2019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CRFR and C&amp;YS Research Group, MHSE, Joint Seminar, 5 November 2019 - University of Edinburgh</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E756B-493E-42AC-877C-DA47E3C49F24}" type="slidenum">
              <a:rPr lang="en-GB" smtClean="0"/>
              <a:pPr/>
              <a:t>‹#›</a:t>
            </a:fld>
            <a:endParaRPr lang="en-GB"/>
          </a:p>
        </p:txBody>
      </p:sp>
    </p:spTree>
    <p:extLst>
      <p:ext uri="{BB962C8B-B14F-4D97-AF65-F5344CB8AC3E}">
        <p14:creationId xmlns:p14="http://schemas.microsoft.com/office/powerpoint/2010/main" val="3236149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e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hyperlink" Target="https://policy.bristoluniversitypress.co.uk/childhood-experiences-of-separation-and-divorc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theconversation.com/heres-what-young-people-say-helped-them-get-through-their-parents-divorce-12190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5VyAhOaZp70&amp;feature=youtu.b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stretch>
            <a:fillRect/>
          </a:stretch>
        </p:blipFill>
        <p:spPr>
          <a:xfrm>
            <a:off x="0" y="291649"/>
            <a:ext cx="5334000" cy="1524000"/>
          </a:xfrm>
          <a:prstGeom prst="rect">
            <a:avLst/>
          </a:prstGeom>
        </p:spPr>
      </p:pic>
      <p:sp>
        <p:nvSpPr>
          <p:cNvPr id="5" name="Title 4"/>
          <p:cNvSpPr>
            <a:spLocks noGrp="1"/>
          </p:cNvSpPr>
          <p:nvPr>
            <p:ph type="ctrTitle"/>
          </p:nvPr>
        </p:nvSpPr>
        <p:spPr>
          <a:xfrm>
            <a:off x="1739900" y="2120900"/>
            <a:ext cx="8928100" cy="2451100"/>
          </a:xfrm>
        </p:spPr>
        <p:txBody>
          <a:bodyPr>
            <a:normAutofit/>
          </a:bodyPr>
          <a:lstStyle/>
          <a:p>
            <a:r>
              <a:rPr lang="en-GB" sz="4000" dirty="0">
                <a:latin typeface="+mn-lt"/>
              </a:rPr>
              <a:t>U</a:t>
            </a:r>
            <a:r>
              <a:rPr lang="en-GB" sz="4000" dirty="0" smtClean="0">
                <a:latin typeface="+mn-lt"/>
              </a:rPr>
              <a:t>nderstanding children’s ‘accommodation’ of parental separation and divorce </a:t>
            </a:r>
            <a:endParaRPr lang="en-GB" sz="4000" dirty="0">
              <a:solidFill>
                <a:srgbClr val="FF0000"/>
              </a:solidFill>
              <a:latin typeface="+mn-lt"/>
            </a:endParaRPr>
          </a:p>
        </p:txBody>
      </p:sp>
      <p:sp>
        <p:nvSpPr>
          <p:cNvPr id="7" name="Subtitle 6"/>
          <p:cNvSpPr>
            <a:spLocks noGrp="1"/>
          </p:cNvSpPr>
          <p:nvPr>
            <p:ph type="subTitle" idx="1"/>
          </p:nvPr>
        </p:nvSpPr>
        <p:spPr>
          <a:xfrm>
            <a:off x="1409700" y="4660900"/>
            <a:ext cx="9194800" cy="762000"/>
          </a:xfrm>
        </p:spPr>
        <p:txBody>
          <a:bodyPr>
            <a:noAutofit/>
          </a:bodyPr>
          <a:lstStyle/>
          <a:p>
            <a:r>
              <a:rPr lang="en-GB" sz="4000" b="1" dirty="0" smtClean="0"/>
              <a:t>Dr Sue Kay-Flowers</a:t>
            </a:r>
          </a:p>
        </p:txBody>
      </p:sp>
      <p:sp>
        <p:nvSpPr>
          <p:cNvPr id="6" name="Footer Placeholder 5"/>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10" name="TextBox 9"/>
          <p:cNvSpPr txBox="1"/>
          <p:nvPr/>
        </p:nvSpPr>
        <p:spPr>
          <a:xfrm>
            <a:off x="2895600" y="5524500"/>
            <a:ext cx="6032500" cy="800219"/>
          </a:xfrm>
          <a:prstGeom prst="rect">
            <a:avLst/>
          </a:prstGeom>
          <a:noFill/>
        </p:spPr>
        <p:txBody>
          <a:bodyPr wrap="square" rtlCol="0">
            <a:spAutoFit/>
          </a:bodyPr>
          <a:lstStyle/>
          <a:p>
            <a:pPr algn="ctr"/>
            <a:r>
              <a:rPr lang="en-GB" sz="2800" dirty="0" smtClean="0">
                <a:solidFill>
                  <a:srgbClr val="0070C0"/>
                </a:solidFill>
              </a:rPr>
              <a:t>Email: S.J.Kay-Flowers@ljmu.ac.uk</a:t>
            </a:r>
          </a:p>
          <a:p>
            <a:pPr algn="ctr"/>
            <a:endParaRPr lang="en-GB" dirty="0"/>
          </a:p>
        </p:txBody>
      </p:sp>
      <p:pic>
        <p:nvPicPr>
          <p:cNvPr id="3" name="Picture 2"/>
          <p:cNvPicPr>
            <a:picLocks noChangeAspect="1"/>
          </p:cNvPicPr>
          <p:nvPr/>
        </p:nvPicPr>
        <p:blipFill>
          <a:blip r:embed="rId4"/>
          <a:stretch>
            <a:fillRect/>
          </a:stretch>
        </p:blipFill>
        <p:spPr>
          <a:xfrm>
            <a:off x="6007100" y="291649"/>
            <a:ext cx="1857675" cy="1539200"/>
          </a:xfrm>
          <a:prstGeom prst="rect">
            <a:avLst/>
          </a:prstGeom>
        </p:spPr>
      </p:pic>
      <p:pic>
        <p:nvPicPr>
          <p:cNvPr id="4" name="Picture 3"/>
          <p:cNvPicPr>
            <a:picLocks noChangeAspect="1"/>
          </p:cNvPicPr>
          <p:nvPr/>
        </p:nvPicPr>
        <p:blipFill>
          <a:blip r:embed="rId5"/>
          <a:stretch>
            <a:fillRect/>
          </a:stretch>
        </p:blipFill>
        <p:spPr>
          <a:xfrm>
            <a:off x="9133952" y="291649"/>
            <a:ext cx="1999622" cy="1948365"/>
          </a:xfrm>
          <a:prstGeom prst="rect">
            <a:avLst/>
          </a:prstGeom>
        </p:spPr>
      </p:pic>
      <p:sp>
        <p:nvSpPr>
          <p:cNvPr id="8" name="TextBox 7"/>
          <p:cNvSpPr txBox="1"/>
          <p:nvPr/>
        </p:nvSpPr>
        <p:spPr>
          <a:xfrm>
            <a:off x="9063613" y="2328914"/>
            <a:ext cx="2431701" cy="523220"/>
          </a:xfrm>
          <a:prstGeom prst="rect">
            <a:avLst/>
          </a:prstGeom>
          <a:noFill/>
        </p:spPr>
        <p:txBody>
          <a:bodyPr wrap="square" rtlCol="0">
            <a:spAutoFit/>
          </a:bodyPr>
          <a:lstStyle/>
          <a:p>
            <a:r>
              <a:rPr lang="en-GB" sz="1400" dirty="0" smtClean="0"/>
              <a:t>Moray </a:t>
            </a:r>
            <a:r>
              <a:rPr lang="en-GB" sz="1400" dirty="0"/>
              <a:t>House School of Education and Sport </a:t>
            </a:r>
          </a:p>
        </p:txBody>
      </p:sp>
    </p:spTree>
    <p:extLst>
      <p:ext uri="{BB962C8B-B14F-4D97-AF65-F5344CB8AC3E}">
        <p14:creationId xmlns:p14="http://schemas.microsoft.com/office/powerpoint/2010/main" val="2354699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54110" y="1848896"/>
            <a:ext cx="10499690" cy="4780503"/>
          </a:xfrm>
        </p:spPr>
        <p:txBody>
          <a:bodyPr>
            <a:normAutofit/>
          </a:bodyPr>
          <a:lstStyle/>
          <a:p>
            <a:endParaRPr lang="en-GB" dirty="0" smtClean="0"/>
          </a:p>
          <a:p>
            <a:r>
              <a:rPr lang="en-GB" dirty="0" smtClean="0"/>
              <a:t>Factors and experiences influencing a respondent’s level of accommodation could be identified</a:t>
            </a:r>
          </a:p>
          <a:p>
            <a:r>
              <a:rPr lang="en-GB" dirty="0" smtClean="0"/>
              <a:t>This led to creation of a framework to understand those that brought about a high, medium or low level of accommodation and</a:t>
            </a:r>
          </a:p>
          <a:p>
            <a:r>
              <a:rPr lang="en-GB" dirty="0"/>
              <a:t>M</a:t>
            </a:r>
            <a:r>
              <a:rPr lang="en-GB" dirty="0" smtClean="0"/>
              <a:t>ade findings accessible to practitioners in a form that can support their work with children and families </a:t>
            </a:r>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Tree>
    <p:extLst>
      <p:ext uri="{BB962C8B-B14F-4D97-AF65-F5344CB8AC3E}">
        <p14:creationId xmlns:p14="http://schemas.microsoft.com/office/powerpoint/2010/main" val="2148729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pic>
        <p:nvPicPr>
          <p:cNvPr id="3" name="Picture 2"/>
          <p:cNvPicPr>
            <a:picLocks noChangeAspect="1"/>
          </p:cNvPicPr>
          <p:nvPr/>
        </p:nvPicPr>
        <p:blipFill>
          <a:blip r:embed="rId2"/>
          <a:stretch>
            <a:fillRect/>
          </a:stretch>
        </p:blipFill>
        <p:spPr>
          <a:xfrm>
            <a:off x="604157" y="179842"/>
            <a:ext cx="10439754" cy="6176508"/>
          </a:xfrm>
          <a:prstGeom prst="rect">
            <a:avLst/>
          </a:prstGeom>
        </p:spPr>
      </p:pic>
    </p:spTree>
    <p:extLst>
      <p:ext uri="{BB962C8B-B14F-4D97-AF65-F5344CB8AC3E}">
        <p14:creationId xmlns:p14="http://schemas.microsoft.com/office/powerpoint/2010/main" val="949891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4256314" cy="1162224"/>
          </a:xfrm>
        </p:spPr>
        <p:txBody>
          <a:bodyPr>
            <a:normAutofit/>
          </a:bodyPr>
          <a:lstStyle/>
          <a:p>
            <a:r>
              <a:rPr lang="en-US" dirty="0" smtClean="0"/>
              <a:t>Use with parents  </a:t>
            </a:r>
            <a:endParaRPr lang="en-GB" dirty="0"/>
          </a:p>
        </p:txBody>
      </p:sp>
      <p:sp>
        <p:nvSpPr>
          <p:cNvPr id="4" name="Footer Placeholder 3"/>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8" name="TextBox 7"/>
          <p:cNvSpPr txBox="1"/>
          <p:nvPr/>
        </p:nvSpPr>
        <p:spPr>
          <a:xfrm>
            <a:off x="1356527" y="2763297"/>
            <a:ext cx="2431702" cy="1200329"/>
          </a:xfrm>
          <a:prstGeom prst="rect">
            <a:avLst/>
          </a:prstGeom>
          <a:solidFill>
            <a:schemeClr val="accent1"/>
          </a:solidFill>
          <a:ln w="38100">
            <a:solidFill>
              <a:srgbClr val="002060"/>
            </a:solidFill>
          </a:ln>
        </p:spPr>
        <p:txBody>
          <a:bodyPr wrap="square" rtlCol="0">
            <a:spAutoFit/>
          </a:bodyPr>
          <a:lstStyle/>
          <a:p>
            <a:r>
              <a:rPr lang="en-GB" dirty="0" smtClean="0"/>
              <a:t>Promotes child centred approach – focus on child’s needs and listening to the child</a:t>
            </a:r>
            <a:endParaRPr lang="en-GB" dirty="0"/>
          </a:p>
        </p:txBody>
      </p:sp>
      <p:sp>
        <p:nvSpPr>
          <p:cNvPr id="9" name="TextBox 8"/>
          <p:cNvSpPr txBox="1"/>
          <p:nvPr/>
        </p:nvSpPr>
        <p:spPr>
          <a:xfrm>
            <a:off x="6099350" y="847296"/>
            <a:ext cx="2401555" cy="369332"/>
          </a:xfrm>
          <a:prstGeom prst="rect">
            <a:avLst/>
          </a:prstGeom>
          <a:solidFill>
            <a:schemeClr val="accent1">
              <a:lumMod val="75000"/>
            </a:schemeClr>
          </a:solidFill>
          <a:ln w="38100">
            <a:noFill/>
          </a:ln>
        </p:spPr>
        <p:txBody>
          <a:bodyPr wrap="square" rtlCol="0">
            <a:spAutoFit/>
          </a:bodyPr>
          <a:lstStyle/>
          <a:p>
            <a:r>
              <a:rPr lang="en-GB" dirty="0" smtClean="0"/>
              <a:t>Awareness raising tool </a:t>
            </a:r>
            <a:endParaRPr lang="en-GB" dirty="0"/>
          </a:p>
        </p:txBody>
      </p:sp>
      <p:sp>
        <p:nvSpPr>
          <p:cNvPr id="10" name="TextBox 9"/>
          <p:cNvSpPr txBox="1"/>
          <p:nvPr/>
        </p:nvSpPr>
        <p:spPr>
          <a:xfrm>
            <a:off x="7053944" y="1527350"/>
            <a:ext cx="3788227" cy="923330"/>
          </a:xfrm>
          <a:prstGeom prst="rect">
            <a:avLst/>
          </a:prstGeom>
          <a:solidFill>
            <a:schemeClr val="accent1">
              <a:lumMod val="60000"/>
              <a:lumOff val="40000"/>
            </a:schemeClr>
          </a:solidFill>
        </p:spPr>
        <p:txBody>
          <a:bodyPr wrap="square" rtlCol="0">
            <a:spAutoFit/>
          </a:bodyPr>
          <a:lstStyle/>
          <a:p>
            <a:r>
              <a:rPr lang="en-GB" dirty="0" smtClean="0"/>
              <a:t>Basis for discussion – to talk about what is happening in the family, offers prospect of reassurance</a:t>
            </a:r>
            <a:endParaRPr lang="en-GB" dirty="0"/>
          </a:p>
        </p:txBody>
      </p:sp>
      <p:sp>
        <p:nvSpPr>
          <p:cNvPr id="11" name="TextBox 10"/>
          <p:cNvSpPr txBox="1"/>
          <p:nvPr/>
        </p:nvSpPr>
        <p:spPr>
          <a:xfrm>
            <a:off x="7938198" y="2678557"/>
            <a:ext cx="3064746" cy="1477328"/>
          </a:xfrm>
          <a:prstGeom prst="rect">
            <a:avLst/>
          </a:prstGeom>
          <a:solidFill>
            <a:schemeClr val="accent1">
              <a:lumMod val="40000"/>
              <a:lumOff val="60000"/>
            </a:schemeClr>
          </a:solidFill>
        </p:spPr>
        <p:txBody>
          <a:bodyPr wrap="square" rtlCol="0">
            <a:spAutoFit/>
          </a:bodyPr>
          <a:lstStyle/>
          <a:p>
            <a:r>
              <a:rPr lang="en-GB" dirty="0" smtClean="0"/>
              <a:t>To reinforce messages of young adults and support actions parents take to encourage higher level of accommodation</a:t>
            </a:r>
            <a:endParaRPr lang="en-GB" dirty="0"/>
          </a:p>
        </p:txBody>
      </p:sp>
      <p:sp>
        <p:nvSpPr>
          <p:cNvPr id="12" name="TextBox 11"/>
          <p:cNvSpPr txBox="1"/>
          <p:nvPr/>
        </p:nvSpPr>
        <p:spPr>
          <a:xfrm>
            <a:off x="6099349" y="5235192"/>
            <a:ext cx="1838849" cy="672002"/>
          </a:xfrm>
          <a:prstGeom prst="rect">
            <a:avLst/>
          </a:prstGeom>
          <a:solidFill>
            <a:schemeClr val="accent1">
              <a:lumMod val="75000"/>
            </a:schemeClr>
          </a:solidFill>
        </p:spPr>
        <p:txBody>
          <a:bodyPr wrap="square" rtlCol="0">
            <a:spAutoFit/>
          </a:bodyPr>
          <a:lstStyle/>
          <a:p>
            <a:r>
              <a:rPr lang="en-GB" dirty="0" smtClean="0"/>
              <a:t>In parenting classes </a:t>
            </a:r>
            <a:endParaRPr lang="en-GB" dirty="0"/>
          </a:p>
        </p:txBody>
      </p:sp>
      <p:sp>
        <p:nvSpPr>
          <p:cNvPr id="13" name="TextBox 12"/>
          <p:cNvSpPr txBox="1"/>
          <p:nvPr/>
        </p:nvSpPr>
        <p:spPr>
          <a:xfrm>
            <a:off x="7053944" y="4431324"/>
            <a:ext cx="3788229" cy="646331"/>
          </a:xfrm>
          <a:prstGeom prst="rect">
            <a:avLst/>
          </a:prstGeom>
          <a:solidFill>
            <a:schemeClr val="accent1">
              <a:lumMod val="60000"/>
              <a:lumOff val="40000"/>
            </a:schemeClr>
          </a:solidFill>
        </p:spPr>
        <p:txBody>
          <a:bodyPr wrap="square" rtlCol="0">
            <a:spAutoFit/>
          </a:bodyPr>
          <a:lstStyle/>
          <a:p>
            <a:r>
              <a:rPr lang="en-GB" dirty="0" smtClean="0"/>
              <a:t>Informs parent(s) </a:t>
            </a:r>
            <a:r>
              <a:rPr lang="en-GB" dirty="0"/>
              <a:t>independent decision-making </a:t>
            </a:r>
          </a:p>
        </p:txBody>
      </p:sp>
      <p:cxnSp>
        <p:nvCxnSpPr>
          <p:cNvPr id="15" name="Straight Arrow Connector 14"/>
          <p:cNvCxnSpPr/>
          <p:nvPr/>
        </p:nvCxnSpPr>
        <p:spPr>
          <a:xfrm>
            <a:off x="3593961" y="3888393"/>
            <a:ext cx="2552281" cy="14955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3575539" y="1031962"/>
            <a:ext cx="2552281" cy="17874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10" idx="1"/>
          </p:cNvCxnSpPr>
          <p:nvPr/>
        </p:nvCxnSpPr>
        <p:spPr>
          <a:xfrm flipV="1">
            <a:off x="3788229" y="1989015"/>
            <a:ext cx="3265715" cy="1105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8" idx="3"/>
            <a:endCxn id="11" idx="1"/>
          </p:cNvCxnSpPr>
          <p:nvPr/>
        </p:nvCxnSpPr>
        <p:spPr>
          <a:xfrm>
            <a:off x="3788229" y="3363462"/>
            <a:ext cx="4149969" cy="537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13" idx="1"/>
          </p:cNvCxnSpPr>
          <p:nvPr/>
        </p:nvCxnSpPr>
        <p:spPr>
          <a:xfrm>
            <a:off x="3788229" y="3697793"/>
            <a:ext cx="3265715" cy="10566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1772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in schools  </a:t>
            </a:r>
            <a:endParaRPr lang="en-GB" dirty="0"/>
          </a:p>
        </p:txBody>
      </p:sp>
      <p:sp>
        <p:nvSpPr>
          <p:cNvPr id="4" name="Footer Placeholder 3"/>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5798304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3553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9471" y="365126"/>
            <a:ext cx="3369129" cy="1013940"/>
          </a:xfrm>
        </p:spPr>
        <p:txBody>
          <a:bodyPr/>
          <a:lstStyle/>
          <a:p>
            <a:r>
              <a:rPr lang="en-GB" dirty="0" smtClean="0"/>
              <a:t>Current work </a:t>
            </a:r>
            <a:endParaRPr lang="en-GB" dirty="0"/>
          </a:p>
        </p:txBody>
      </p:sp>
      <p:sp>
        <p:nvSpPr>
          <p:cNvPr id="4" name="Content Placeholder 3"/>
          <p:cNvSpPr>
            <a:spLocks noGrp="1"/>
          </p:cNvSpPr>
          <p:nvPr>
            <p:ph idx="1"/>
          </p:nvPr>
        </p:nvSpPr>
        <p:spPr>
          <a:xfrm>
            <a:off x="669472" y="1379066"/>
            <a:ext cx="10564586" cy="2704354"/>
          </a:xfrm>
        </p:spPr>
        <p:txBody>
          <a:bodyPr>
            <a:normAutofit fontScale="92500" lnSpcReduction="10000"/>
          </a:bodyPr>
          <a:lstStyle/>
          <a:p>
            <a:r>
              <a:rPr lang="en-GB" dirty="0" smtClean="0"/>
              <a:t>Framework has been shared with educational and social care practitioners working in schools, CAFCASS, a national charity, and with psychologists working in Nepal </a:t>
            </a:r>
          </a:p>
          <a:p>
            <a:r>
              <a:rPr lang="en-US" dirty="0" smtClean="0"/>
              <a:t>Its usefulness in their work with children and families is currently being researched</a:t>
            </a:r>
            <a:endParaRPr lang="en-GB" dirty="0" smtClean="0"/>
          </a:p>
          <a:p>
            <a:r>
              <a:rPr lang="en-GB" dirty="0" smtClean="0"/>
              <a:t>A child friendly version of the framework for use by children in schools and other youth settings </a:t>
            </a:r>
            <a:r>
              <a:rPr lang="en-GB" dirty="0"/>
              <a:t>is under development </a:t>
            </a:r>
            <a:endParaRPr lang="en-GB" dirty="0" smtClean="0"/>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9218" y="5031068"/>
            <a:ext cx="3039343" cy="747878"/>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897" y="4660824"/>
            <a:ext cx="1651016" cy="1651016"/>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07540" y="4622796"/>
            <a:ext cx="1793215" cy="179372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82003" y="4660824"/>
            <a:ext cx="1755693" cy="1755693"/>
          </a:xfrm>
          <a:prstGeom prst="rect">
            <a:avLst/>
          </a:prstGeom>
        </p:spPr>
      </p:pic>
      <p:pic>
        <p:nvPicPr>
          <p:cNvPr id="11"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00083" y="4660824"/>
            <a:ext cx="2073414" cy="1567842"/>
          </a:xfrm>
          <a:prstGeom prst="rect">
            <a:avLst/>
          </a:prstGeom>
        </p:spPr>
      </p:pic>
    </p:spTree>
    <p:extLst>
      <p:ext uri="{BB962C8B-B14F-4D97-AF65-F5344CB8AC3E}">
        <p14:creationId xmlns:p14="http://schemas.microsoft.com/office/powerpoint/2010/main" val="3021457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43579" y="414338"/>
            <a:ext cx="2914021" cy="650787"/>
          </a:xfrm>
        </p:spPr>
        <p:txBody>
          <a:bodyPr>
            <a:normAutofit fontScale="90000"/>
          </a:bodyPr>
          <a:lstStyle/>
          <a:p>
            <a:r>
              <a:rPr lang="en-GB" dirty="0" smtClean="0">
                <a:latin typeface="+mn-lt"/>
              </a:rPr>
              <a:t>References </a:t>
            </a:r>
            <a:endParaRPr lang="en-GB" dirty="0">
              <a:solidFill>
                <a:srgbClr val="FF0000"/>
              </a:solidFill>
              <a:latin typeface="+mn-lt"/>
            </a:endParaRPr>
          </a:p>
        </p:txBody>
      </p:sp>
      <p:sp>
        <p:nvSpPr>
          <p:cNvPr id="4" name="Content Placeholder 3"/>
          <p:cNvSpPr>
            <a:spLocks noGrp="1"/>
          </p:cNvSpPr>
          <p:nvPr>
            <p:ph idx="1"/>
          </p:nvPr>
        </p:nvSpPr>
        <p:spPr>
          <a:xfrm>
            <a:off x="854111" y="1226371"/>
            <a:ext cx="10499690" cy="2541761"/>
          </a:xfrm>
        </p:spPr>
        <p:txBody>
          <a:bodyPr>
            <a:normAutofit fontScale="62500" lnSpcReduction="20000"/>
          </a:bodyPr>
          <a:lstStyle/>
          <a:p>
            <a:r>
              <a:rPr lang="en-GB" dirty="0" smtClean="0"/>
              <a:t>Denzin</a:t>
            </a:r>
            <a:r>
              <a:rPr lang="en-GB" dirty="0"/>
              <a:t>, N.K. &amp; Lincoln, Y.S. (2011) ‘Introduction: The discipline and practice of qualitative research’ in NK Denzin, YS Lincoln (</a:t>
            </a:r>
            <a:r>
              <a:rPr lang="en-GB" dirty="0" err="1"/>
              <a:t>eds</a:t>
            </a:r>
            <a:r>
              <a:rPr lang="en-GB" dirty="0"/>
              <a:t>) The Sage Handbook of Qualitative Research, London: Sage</a:t>
            </a:r>
            <a:endParaRPr lang="en-GB" dirty="0" smtClean="0"/>
          </a:p>
          <a:p>
            <a:r>
              <a:rPr lang="en-GB" dirty="0" smtClean="0"/>
              <a:t>Kay-Flowers</a:t>
            </a:r>
            <a:r>
              <a:rPr lang="en-GB" dirty="0"/>
              <a:t>, S. (2019) Childhood Experiences of Separation and Divorce: Reflections from Young Adults, Bristol: Policy </a:t>
            </a:r>
            <a:r>
              <a:rPr lang="en-GB" dirty="0" smtClean="0"/>
              <a:t>Press</a:t>
            </a:r>
          </a:p>
          <a:p>
            <a:r>
              <a:rPr lang="en-GB" dirty="0"/>
              <a:t>Kay-Flowers, S. (2019) Framework for understanding children’s accommodation of parental separation: Appendix Six in colour available at: </a:t>
            </a:r>
            <a:r>
              <a:rPr lang="en-GB" dirty="0">
                <a:solidFill>
                  <a:srgbClr val="FF0000"/>
                </a:solidFill>
                <a:hlinkClick r:id="rId3"/>
              </a:rPr>
              <a:t>https://policy.bristoluniversitypress.co.uk/childhood-experiences-of-separation-and-divorce</a:t>
            </a:r>
            <a:endParaRPr lang="en-GB" dirty="0">
              <a:solidFill>
                <a:srgbClr val="FF0000"/>
              </a:solidFill>
            </a:endParaRPr>
          </a:p>
          <a:p>
            <a:r>
              <a:rPr lang="en-GB" dirty="0" smtClean="0"/>
              <a:t>Kay-Flowers</a:t>
            </a:r>
            <a:r>
              <a:rPr lang="en-GB" dirty="0"/>
              <a:t>, S. (2019) Here’s what young people say helped them get through their parents’ divorce, The Conversation, 04.10.19. Available at: </a:t>
            </a:r>
            <a:r>
              <a:rPr lang="en-GB" u="sng" dirty="0">
                <a:hlinkClick r:id="rId4"/>
              </a:rPr>
              <a:t>http://theconversation.com/heres-what-young-people-say-helped-them-get-through-their-parents-divorce-121907</a:t>
            </a:r>
            <a:endParaRPr lang="en-GB" dirty="0"/>
          </a:p>
          <a:p>
            <a:endParaRPr lang="en-GB" dirty="0"/>
          </a:p>
          <a:p>
            <a:endParaRPr lang="en-GB" dirty="0" smtClean="0"/>
          </a:p>
          <a:p>
            <a:pPr marL="0" indent="0">
              <a:buNone/>
            </a:pPr>
            <a:endParaRPr lang="en-GB" dirty="0" smtClean="0"/>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6" name="TextBox 5"/>
          <p:cNvSpPr txBox="1"/>
          <p:nvPr/>
        </p:nvSpPr>
        <p:spPr>
          <a:xfrm>
            <a:off x="2873829" y="4225334"/>
            <a:ext cx="6054271" cy="1969770"/>
          </a:xfrm>
          <a:prstGeom prst="rect">
            <a:avLst/>
          </a:prstGeom>
          <a:noFill/>
        </p:spPr>
        <p:txBody>
          <a:bodyPr wrap="square" rtlCol="0">
            <a:spAutoFit/>
          </a:bodyPr>
          <a:lstStyle/>
          <a:p>
            <a:pPr algn="ctr"/>
            <a:r>
              <a:rPr lang="en-GB" sz="4800" b="1" dirty="0" smtClean="0">
                <a:solidFill>
                  <a:srgbClr val="0070C0"/>
                </a:solidFill>
              </a:rPr>
              <a:t>Any questions?</a:t>
            </a:r>
          </a:p>
          <a:p>
            <a:pPr algn="ctr"/>
            <a:endParaRPr lang="en-GB" sz="2800" dirty="0" smtClean="0">
              <a:solidFill>
                <a:srgbClr val="0070C0"/>
              </a:solidFill>
            </a:endParaRPr>
          </a:p>
          <a:p>
            <a:pPr algn="ctr"/>
            <a:r>
              <a:rPr lang="en-GB" sz="2800" dirty="0" smtClean="0">
                <a:solidFill>
                  <a:srgbClr val="0070C0"/>
                </a:solidFill>
              </a:rPr>
              <a:t>Email: S.J.Kay-Flowers@ljmu.ac.uk</a:t>
            </a:r>
          </a:p>
          <a:p>
            <a:pPr algn="ctr"/>
            <a:endParaRPr lang="en-GB" dirty="0"/>
          </a:p>
        </p:txBody>
      </p:sp>
    </p:spTree>
    <p:extLst>
      <p:ext uri="{BB962C8B-B14F-4D97-AF65-F5344CB8AC3E}">
        <p14:creationId xmlns:p14="http://schemas.microsoft.com/office/powerpoint/2010/main" val="962916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7" name="TextBox 6"/>
          <p:cNvSpPr txBox="1"/>
          <p:nvPr/>
        </p:nvSpPr>
        <p:spPr>
          <a:xfrm>
            <a:off x="1375228" y="1714500"/>
            <a:ext cx="3898900" cy="3539430"/>
          </a:xfrm>
          <a:prstGeom prst="rect">
            <a:avLst/>
          </a:prstGeom>
          <a:solidFill>
            <a:schemeClr val="accent6">
              <a:lumMod val="75000"/>
            </a:schemeClr>
          </a:solidFill>
          <a:ln>
            <a:solidFill>
              <a:schemeClr val="accent6">
                <a:lumMod val="50000"/>
              </a:schemeClr>
            </a:solidFill>
          </a:ln>
        </p:spPr>
        <p:txBody>
          <a:bodyPr wrap="square" rtlCol="0">
            <a:spAutoFit/>
          </a:bodyPr>
          <a:lstStyle/>
          <a:p>
            <a:r>
              <a:rPr lang="en-GB" sz="3200" b="1" dirty="0" smtClean="0"/>
              <a:t>Focus of research study</a:t>
            </a:r>
            <a:r>
              <a:rPr lang="en-GB" sz="3200" dirty="0" smtClean="0"/>
              <a:t>: giving ‘voice’ to young adults’ everyday childhood experiences of parental separation and divorce</a:t>
            </a:r>
            <a:endParaRPr lang="en-GB" sz="3200" dirty="0"/>
          </a:p>
        </p:txBody>
      </p:sp>
      <p:sp>
        <p:nvSpPr>
          <p:cNvPr id="8" name="TextBox 7"/>
          <p:cNvSpPr txBox="1"/>
          <p:nvPr/>
        </p:nvSpPr>
        <p:spPr>
          <a:xfrm>
            <a:off x="5973818" y="1042843"/>
            <a:ext cx="4215211" cy="2132436"/>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r>
              <a:rPr lang="en-GB" sz="3200" b="1" dirty="0"/>
              <a:t>Research </a:t>
            </a:r>
            <a:r>
              <a:rPr lang="en-GB" sz="3200" b="1" dirty="0" smtClean="0"/>
              <a:t>Design: </a:t>
            </a:r>
            <a:r>
              <a:rPr lang="en-GB" sz="3200" dirty="0" smtClean="0"/>
              <a:t>determined through focus group discussions </a:t>
            </a:r>
            <a:r>
              <a:rPr lang="en-GB" sz="3200" i="1" dirty="0" smtClean="0"/>
              <a:t>with</a:t>
            </a:r>
            <a:r>
              <a:rPr lang="en-GB" sz="3200" dirty="0" smtClean="0"/>
              <a:t> young people </a:t>
            </a:r>
            <a:endParaRPr lang="en-GB" sz="3200" dirty="0"/>
          </a:p>
        </p:txBody>
      </p:sp>
      <p:sp>
        <p:nvSpPr>
          <p:cNvPr id="11" name="TextBox 10"/>
          <p:cNvSpPr txBox="1"/>
          <p:nvPr/>
        </p:nvSpPr>
        <p:spPr>
          <a:xfrm>
            <a:off x="5973818" y="3575957"/>
            <a:ext cx="4215211" cy="2062103"/>
          </a:xfrm>
          <a:prstGeom prst="rect">
            <a:avLst/>
          </a:prstGeom>
          <a:solidFill>
            <a:schemeClr val="accent6">
              <a:lumMod val="40000"/>
              <a:lumOff val="60000"/>
            </a:schemeClr>
          </a:solidFill>
          <a:ln>
            <a:solidFill>
              <a:schemeClr val="accent6">
                <a:lumMod val="75000"/>
              </a:schemeClr>
            </a:solidFill>
          </a:ln>
        </p:spPr>
        <p:txBody>
          <a:bodyPr wrap="square" rtlCol="0">
            <a:spAutoFit/>
          </a:bodyPr>
          <a:lstStyle/>
          <a:p>
            <a:r>
              <a:rPr lang="en-GB" sz="3200" b="1" dirty="0" smtClean="0"/>
              <a:t>Sample: </a:t>
            </a:r>
            <a:r>
              <a:rPr lang="en-GB" sz="3200" dirty="0" smtClean="0"/>
              <a:t>young adults  aged 18-30 who had experienced parental separation in childhood</a:t>
            </a:r>
            <a:r>
              <a:rPr lang="en-GB" sz="3200" dirty="0" smtClean="0">
                <a:solidFill>
                  <a:srgbClr val="FF0000"/>
                </a:solidFill>
              </a:rPr>
              <a:t> </a:t>
            </a:r>
            <a:r>
              <a:rPr lang="en-GB" sz="3200" dirty="0" smtClean="0"/>
              <a:t>  </a:t>
            </a:r>
            <a:endParaRPr lang="en-GB" sz="3200" dirty="0"/>
          </a:p>
        </p:txBody>
      </p:sp>
    </p:spTree>
    <p:extLst>
      <p:ext uri="{BB962C8B-B14F-4D97-AF65-F5344CB8AC3E}">
        <p14:creationId xmlns:p14="http://schemas.microsoft.com/office/powerpoint/2010/main" val="962916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design: focus group decisions</a:t>
            </a:r>
          </a:p>
        </p:txBody>
      </p:sp>
      <p:sp>
        <p:nvSpPr>
          <p:cNvPr id="4" name="Footer Placeholder 3"/>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graphicFrame>
        <p:nvGraphicFramePr>
          <p:cNvPr id="5" name="Content Placeholder 5"/>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1057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Working </a:t>
            </a:r>
            <a:r>
              <a:rPr lang="en-GB" i="1" dirty="0"/>
              <a:t>with</a:t>
            </a:r>
            <a:r>
              <a:rPr lang="en-GB" dirty="0"/>
              <a:t> young people to create a bricolage</a:t>
            </a:r>
          </a:p>
        </p:txBody>
      </p:sp>
      <p:sp>
        <p:nvSpPr>
          <p:cNvPr id="4" name="Footer Placeholder 3"/>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
        <p:nvSpPr>
          <p:cNvPr id="5" name="Content Placeholder 3"/>
          <p:cNvSpPr>
            <a:spLocks noGrp="1"/>
          </p:cNvSpPr>
          <p:nvPr>
            <p:ph idx="1"/>
          </p:nvPr>
        </p:nvSpPr>
        <p:spPr/>
        <p:txBody>
          <a:bodyPr>
            <a:normAutofit lnSpcReduction="10000"/>
          </a:bodyPr>
          <a:lstStyle/>
          <a:p>
            <a:pPr algn="ctr">
              <a:buNone/>
            </a:pPr>
            <a:r>
              <a:rPr lang="en-GB" dirty="0" smtClean="0">
                <a:solidFill>
                  <a:srgbClr val="FF0000"/>
                </a:solidFill>
              </a:rPr>
              <a:t>   </a:t>
            </a:r>
          </a:p>
          <a:p>
            <a:pPr algn="ctr">
              <a:buNone/>
            </a:pPr>
            <a:r>
              <a:rPr lang="en-GB" dirty="0" smtClean="0">
                <a:solidFill>
                  <a:schemeClr val="accent6">
                    <a:lumMod val="75000"/>
                  </a:schemeClr>
                </a:solidFill>
              </a:rPr>
              <a:t>‘Bricolage’ </a:t>
            </a:r>
            <a:r>
              <a:rPr lang="en-GB" i="1" dirty="0" smtClean="0">
                <a:solidFill>
                  <a:schemeClr val="accent6">
                    <a:lumMod val="75000"/>
                  </a:schemeClr>
                </a:solidFill>
              </a:rPr>
              <a:t>– where current methods are unsuitable for addressing the research questions and different tools need to be invented </a:t>
            </a:r>
          </a:p>
          <a:p>
            <a:pPr algn="ctr">
              <a:buNone/>
            </a:pPr>
            <a:r>
              <a:rPr lang="en-GB" sz="2400" dirty="0" smtClean="0">
                <a:solidFill>
                  <a:schemeClr val="accent6">
                    <a:lumMod val="75000"/>
                  </a:schemeClr>
                </a:solidFill>
              </a:rPr>
              <a:t>(</a:t>
            </a:r>
            <a:r>
              <a:rPr lang="en-GB" sz="2400" dirty="0" err="1" smtClean="0">
                <a:solidFill>
                  <a:schemeClr val="accent6">
                    <a:lumMod val="75000"/>
                  </a:schemeClr>
                </a:solidFill>
              </a:rPr>
              <a:t>Denzin</a:t>
            </a:r>
            <a:r>
              <a:rPr lang="en-GB" sz="2400" dirty="0" smtClean="0">
                <a:solidFill>
                  <a:schemeClr val="accent6">
                    <a:lumMod val="75000"/>
                  </a:schemeClr>
                </a:solidFill>
              </a:rPr>
              <a:t> and Lincoln, 2011) </a:t>
            </a:r>
            <a:endParaRPr lang="en-GB" sz="2400" dirty="0">
              <a:solidFill>
                <a:schemeClr val="accent6">
                  <a:lumMod val="75000"/>
                </a:schemeClr>
              </a:solidFill>
            </a:endParaRPr>
          </a:p>
          <a:p>
            <a:pPr>
              <a:buNone/>
            </a:pPr>
            <a:endParaRPr lang="en-GB" dirty="0" smtClean="0"/>
          </a:p>
          <a:p>
            <a:pPr marL="0" indent="0">
              <a:buNone/>
            </a:pPr>
            <a:r>
              <a:rPr lang="en-GB" dirty="0" smtClean="0"/>
              <a:t>Co-creation of specific research tools:</a:t>
            </a:r>
          </a:p>
          <a:p>
            <a:pPr lvl="0">
              <a:buNone/>
            </a:pPr>
            <a:r>
              <a:rPr lang="en-GB" dirty="0" smtClean="0"/>
              <a:t>i. Short video clip on YouTube website known as the Prompt Simulation </a:t>
            </a:r>
            <a:r>
              <a:rPr lang="en-GB" dirty="0"/>
              <a:t>Video (PSV</a:t>
            </a:r>
            <a:r>
              <a:rPr lang="en-GB" dirty="0" smtClean="0"/>
              <a:t>)</a:t>
            </a:r>
            <a:endParaRPr lang="en-GB" dirty="0" smtClean="0">
              <a:solidFill>
                <a:srgbClr val="FF0000"/>
              </a:solidFill>
            </a:endParaRPr>
          </a:p>
          <a:p>
            <a:pPr>
              <a:buNone/>
            </a:pPr>
            <a:r>
              <a:rPr lang="en-GB" dirty="0" smtClean="0"/>
              <a:t>ii. online </a:t>
            </a:r>
            <a:r>
              <a:rPr lang="en-GB" dirty="0"/>
              <a:t>questionnaire in which participants could describe their own childhood experiences. </a:t>
            </a:r>
            <a:endParaRPr lang="en-GB" dirty="0" smtClean="0"/>
          </a:p>
          <a:p>
            <a:endParaRPr lang="en-GB" dirty="0" smtClean="0"/>
          </a:p>
          <a:p>
            <a:endParaRPr lang="en-GB" dirty="0" smtClean="0"/>
          </a:p>
        </p:txBody>
      </p:sp>
    </p:spTree>
    <p:extLst>
      <p:ext uri="{BB962C8B-B14F-4D97-AF65-F5344CB8AC3E}">
        <p14:creationId xmlns:p14="http://schemas.microsoft.com/office/powerpoint/2010/main" val="2547648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900" dirty="0" smtClean="0"/>
              <a:t>Co-creation </a:t>
            </a:r>
            <a:r>
              <a:rPr lang="en-GB" sz="4900" dirty="0"/>
              <a:t>of research tools</a:t>
            </a:r>
            <a:r>
              <a:rPr lang="en-GB" dirty="0">
                <a:solidFill>
                  <a:srgbClr val="FF0000"/>
                </a:solidFill>
              </a:rPr>
              <a:t/>
            </a:r>
            <a:br>
              <a:rPr lang="en-GB" dirty="0">
                <a:solidFill>
                  <a:srgbClr val="FF0000"/>
                </a:solidFill>
              </a:rPr>
            </a:br>
            <a:endParaRPr lang="en-GB" dirty="0"/>
          </a:p>
        </p:txBody>
      </p:sp>
      <p:sp>
        <p:nvSpPr>
          <p:cNvPr id="4" name="Footer Placeholder 3"/>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graphicFrame>
        <p:nvGraphicFramePr>
          <p:cNvPr id="5" name="Content Placeholder 14"/>
          <p:cNvGraphicFramePr>
            <a:graphicFrameLocks noGrp="1"/>
          </p:cNvGraphicFramePr>
          <p:nvPr>
            <p:ph idx="1"/>
            <p:extLst>
              <p:ext uri="{D42A27DB-BD31-4B8C-83A1-F6EECF244321}">
                <p14:modId xmlns:p14="http://schemas.microsoft.com/office/powerpoint/2010/main" val="104783453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5743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2692958" y="2260879"/>
            <a:ext cx="7013750" cy="3004457"/>
          </a:xfrm>
          <a:ln w="38100">
            <a:solidFill>
              <a:schemeClr val="accent1">
                <a:lumMod val="50000"/>
              </a:schemeClr>
            </a:solidFill>
          </a:ln>
        </p:spPr>
        <p:txBody>
          <a:bodyPr/>
          <a:lstStyle/>
          <a:p>
            <a:pPr marL="0" indent="0">
              <a:buNone/>
            </a:pPr>
            <a:r>
              <a:rPr lang="en-GB" dirty="0"/>
              <a:t>Case study scenario: three siblings’ experiences of their parents’ separation. They have different views of the situation and what they want to happen in the future as well as who they hold responsible for their parents’ conflict</a:t>
            </a:r>
          </a:p>
          <a:p>
            <a:pPr marL="0" indent="0">
              <a:buNone/>
            </a:pPr>
            <a:r>
              <a:rPr lang="en-GB" u="sng" dirty="0">
                <a:hlinkClick r:id="rId2"/>
              </a:rPr>
              <a:t>Parental separation PSV </a:t>
            </a:r>
            <a:endParaRPr lang="en-GB" dirty="0"/>
          </a:p>
          <a:p>
            <a:endParaRPr lang="en-GB" dirty="0"/>
          </a:p>
        </p:txBody>
      </p:sp>
      <p:sp>
        <p:nvSpPr>
          <p:cNvPr id="4" name="Footer Placeholder 3"/>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Tree>
    <p:extLst>
      <p:ext uri="{BB962C8B-B14F-4D97-AF65-F5344CB8AC3E}">
        <p14:creationId xmlns:p14="http://schemas.microsoft.com/office/powerpoint/2010/main" val="741077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85221" y="1273359"/>
            <a:ext cx="9937821" cy="4903604"/>
          </a:xfrm>
        </p:spPr>
        <p:txBody>
          <a:bodyPr>
            <a:normAutofit/>
          </a:bodyPr>
          <a:lstStyle/>
          <a:p>
            <a:pPr algn="ctr"/>
            <a:r>
              <a:rPr lang="en-GB" sz="8000" b="1" dirty="0" smtClean="0">
                <a:solidFill>
                  <a:schemeClr val="accent5">
                    <a:lumMod val="75000"/>
                  </a:schemeClr>
                </a:solidFill>
              </a:rPr>
              <a:t>Accommodation</a:t>
            </a:r>
            <a:r>
              <a:rPr lang="en-GB" sz="7300" b="1" dirty="0" smtClean="0">
                <a:solidFill>
                  <a:srgbClr val="FF0000"/>
                </a:solidFill>
              </a:rPr>
              <a:t> </a:t>
            </a:r>
            <a:endParaRPr lang="en-GB" sz="7300" b="1" dirty="0">
              <a:solidFill>
                <a:srgbClr val="FF0000"/>
              </a:solidFill>
            </a:endParaRPr>
          </a:p>
        </p:txBody>
      </p:sp>
      <p:sp>
        <p:nvSpPr>
          <p:cNvPr id="4" name="Content Placeholder 3"/>
          <p:cNvSpPr>
            <a:spLocks noGrp="1"/>
          </p:cNvSpPr>
          <p:nvPr>
            <p:ph idx="1"/>
          </p:nvPr>
        </p:nvSpPr>
        <p:spPr>
          <a:xfrm>
            <a:off x="6822830" y="98974"/>
            <a:ext cx="3135085" cy="2774856"/>
          </a:xfrm>
        </p:spPr>
        <p:txBody>
          <a:bodyPr>
            <a:normAutofit/>
          </a:bodyPr>
          <a:lstStyle/>
          <a:p>
            <a:pPr algn="ctr">
              <a:buNone/>
            </a:pPr>
            <a:r>
              <a:rPr lang="en-GB" dirty="0" smtClean="0">
                <a:solidFill>
                  <a:srgbClr val="FF0000"/>
                </a:solidFill>
              </a:rPr>
              <a:t>   </a:t>
            </a:r>
          </a:p>
          <a:p>
            <a:pPr marL="0" indent="0">
              <a:buNone/>
            </a:pPr>
            <a:endParaRPr lang="en-GB" dirty="0" smtClean="0"/>
          </a:p>
          <a:p>
            <a:pPr marL="0" indent="0">
              <a:buNone/>
            </a:pPr>
            <a:endParaRPr lang="en-GB" dirty="0"/>
          </a:p>
          <a:p>
            <a:pPr marL="0" indent="0">
              <a:buNone/>
            </a:pPr>
            <a:endParaRPr lang="en-GB" dirty="0" smtClean="0"/>
          </a:p>
          <a:p>
            <a:pPr marL="0" indent="0" algn="ctr">
              <a:buNone/>
            </a:pPr>
            <a:endParaRPr lang="en-GB" dirty="0" smtClean="0"/>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Tree>
    <p:extLst>
      <p:ext uri="{BB962C8B-B14F-4D97-AF65-F5344CB8AC3E}">
        <p14:creationId xmlns:p14="http://schemas.microsoft.com/office/powerpoint/2010/main" val="3607291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934" y="320675"/>
            <a:ext cx="11068259" cy="1106191"/>
          </a:xfrm>
        </p:spPr>
        <p:txBody>
          <a:bodyPr/>
          <a:lstStyle/>
          <a:p>
            <a:r>
              <a:rPr lang="en-GB" dirty="0" smtClean="0"/>
              <a:t>Content analysis </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4975955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GB" smtClean="0"/>
              <a:t>CRFR and C&amp;YS Research Group, MHSE, Joint Seminar, 5 November 2019 - University of Edinburgh</a:t>
            </a:r>
            <a:endParaRPr lang="en-GB"/>
          </a:p>
        </p:txBody>
      </p:sp>
    </p:spTree>
    <p:extLst>
      <p:ext uri="{BB962C8B-B14F-4D97-AF65-F5344CB8AC3E}">
        <p14:creationId xmlns:p14="http://schemas.microsoft.com/office/powerpoint/2010/main" val="4073253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0581" y="211015"/>
            <a:ext cx="11233220" cy="1014884"/>
          </a:xfrm>
        </p:spPr>
        <p:txBody>
          <a:bodyPr>
            <a:normAutofit fontScale="90000"/>
          </a:bodyPr>
          <a:lstStyle/>
          <a:p>
            <a:r>
              <a:rPr lang="en-GB" dirty="0" smtClean="0"/>
              <a:t/>
            </a:r>
            <a:br>
              <a:rPr lang="en-GB" dirty="0" smtClean="0"/>
            </a:br>
            <a:r>
              <a:rPr lang="en-GB" sz="4900" dirty="0"/>
              <a:t>L</a:t>
            </a:r>
            <a:r>
              <a:rPr lang="en-GB" sz="4900" dirty="0" smtClean="0"/>
              <a:t>evels of accommodation </a:t>
            </a:r>
            <a:endParaRPr lang="en-GB" sz="4900" dirty="0"/>
          </a:p>
        </p:txBody>
      </p:sp>
      <p:sp>
        <p:nvSpPr>
          <p:cNvPr id="5" name="Footer Placeholder 4"/>
          <p:cNvSpPr>
            <a:spLocks noGrp="1"/>
          </p:cNvSpPr>
          <p:nvPr>
            <p:ph type="ftr" sz="quarter" idx="11"/>
          </p:nvPr>
        </p:nvSpPr>
        <p:spPr/>
        <p:txBody>
          <a:bodyPr/>
          <a:lstStyle/>
          <a:p>
            <a:r>
              <a:rPr lang="en-GB" smtClean="0"/>
              <a:t>CRFR and C&amp;YS Research Group, MHSE, Joint Seminar, 5 November 2019 - University of Edinburgh</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308785917"/>
              </p:ext>
            </p:extLst>
          </p:nvPr>
        </p:nvGraphicFramePr>
        <p:xfrm>
          <a:off x="838198" y="1768512"/>
          <a:ext cx="10515601" cy="4381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55217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b80b5b68-c9aa-4b4b-b9d0-11bc8a11d971"/>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1987</TotalTime>
  <Words>1189</Words>
  <Application>Microsoft Office PowerPoint</Application>
  <PresentationFormat>Widescreen</PresentationFormat>
  <Paragraphs>114</Paragraphs>
  <Slides>15</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1_Office Theme</vt:lpstr>
      <vt:lpstr>Understanding children’s ‘accommodation’ of parental separation and divorce </vt:lpstr>
      <vt:lpstr>PowerPoint Presentation</vt:lpstr>
      <vt:lpstr>Research design: focus group decisions</vt:lpstr>
      <vt:lpstr>Working with young people to create a bricolage</vt:lpstr>
      <vt:lpstr>Co-creation of research tools </vt:lpstr>
      <vt:lpstr>PowerPoint Presentation</vt:lpstr>
      <vt:lpstr>Accommodation </vt:lpstr>
      <vt:lpstr>Content analysis </vt:lpstr>
      <vt:lpstr> Levels of accommodation </vt:lpstr>
      <vt:lpstr>PowerPoint Presentation</vt:lpstr>
      <vt:lpstr>PowerPoint Presentation</vt:lpstr>
      <vt:lpstr>Use with parents  </vt:lpstr>
      <vt:lpstr>Use in schools  </vt:lpstr>
      <vt:lpstr>Current work </vt:lpstr>
      <vt:lpstr>References </vt:lpstr>
    </vt:vector>
  </TitlesOfParts>
  <Company>Liverpool John Moores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and Young People in the UK</dc:title>
  <dc:creator>Hennessy, Claire</dc:creator>
  <cp:lastModifiedBy>Kay-Flowers, Susan</cp:lastModifiedBy>
  <cp:revision>166</cp:revision>
  <dcterms:created xsi:type="dcterms:W3CDTF">2019-05-03T10:46:38Z</dcterms:created>
  <dcterms:modified xsi:type="dcterms:W3CDTF">2019-10-29T09:36:06Z</dcterms:modified>
</cp:coreProperties>
</file>